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25"/>
  </p:notes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4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2464"/>
    <a:srgbClr val="F2913C"/>
    <a:srgbClr val="F5666B"/>
    <a:srgbClr val="A0DD81"/>
    <a:srgbClr val="4DF3C5"/>
    <a:srgbClr val="FD5632"/>
    <a:srgbClr val="A41E8F"/>
    <a:srgbClr val="336699"/>
    <a:srgbClr val="CD26B1"/>
    <a:srgbClr val="96D3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0751C-5A83-AF44-84FA-A3C12C60A371}" v="396" dt="2019-10-31T04:09:02.3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54"/>
    <p:restoredTop sz="84080"/>
  </p:normalViewPr>
  <p:slideViewPr>
    <p:cSldViewPr snapToGrid="0" snapToObjects="1">
      <p:cViewPr varScale="1">
        <p:scale>
          <a:sx n="89" d="100"/>
          <a:sy n="89" d="100"/>
        </p:scale>
        <p:origin x="1680" y="160"/>
      </p:cViewPr>
      <p:guideLst/>
    </p:cSldViewPr>
  </p:slideViewPr>
  <p:outlineViewPr>
    <p:cViewPr>
      <p:scale>
        <a:sx n="100" d="100"/>
        <a:sy n="100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wini vernekar" userId="4e91497b488c6839" providerId="LiveId" clId="{40264116-4CC6-4643-9851-B912550032CA}"/>
    <pc:docChg chg="custSel modSld">
      <pc:chgData name="ashwini vernekar" userId="4e91497b488c6839" providerId="LiveId" clId="{40264116-4CC6-4643-9851-B912550032CA}" dt="2019-10-30T04:17:59.308" v="54" actId="20577"/>
      <pc:docMkLst>
        <pc:docMk/>
      </pc:docMkLst>
      <pc:sldChg chg="modSp">
        <pc:chgData name="ashwini vernekar" userId="4e91497b488c6839" providerId="LiveId" clId="{40264116-4CC6-4643-9851-B912550032CA}" dt="2019-10-30T04:17:59.308" v="54" actId="20577"/>
        <pc:sldMkLst>
          <pc:docMk/>
          <pc:sldMk cId="2402434100" sldId="260"/>
        </pc:sldMkLst>
        <pc:spChg chg="mod">
          <ac:chgData name="ashwini vernekar" userId="4e91497b488c6839" providerId="LiveId" clId="{40264116-4CC6-4643-9851-B912550032CA}" dt="2019-10-30T04:17:26.479" v="20" actId="20577"/>
          <ac:spMkLst>
            <pc:docMk/>
            <pc:sldMk cId="2402434100" sldId="260"/>
            <ac:spMk id="2" creationId="{23440387-191C-44E1-BF92-0FD1BF048566}"/>
          </ac:spMkLst>
        </pc:spChg>
        <pc:spChg chg="mod">
          <ac:chgData name="ashwini vernekar" userId="4e91497b488c6839" providerId="LiveId" clId="{40264116-4CC6-4643-9851-B912550032CA}" dt="2019-10-30T04:17:59.308" v="54" actId="20577"/>
          <ac:spMkLst>
            <pc:docMk/>
            <pc:sldMk cId="2402434100" sldId="260"/>
            <ac:spMk id="3" creationId="{C40291AC-0C07-4C60-8E1F-A47440568C4F}"/>
          </ac:spMkLst>
        </pc:spChg>
      </pc:sldChg>
    </pc:docChg>
  </pc:docChgLst>
  <pc:docChgLst>
    <pc:chgData name="ashwini vernekar" userId="4e91497b488c6839" providerId="LiveId" clId="{1980751C-5A83-AF44-84FA-A3C12C60A371}"/>
    <pc:docChg chg="undo custSel addSld delSld modSld sldOrd">
      <pc:chgData name="ashwini vernekar" userId="4e91497b488c6839" providerId="LiveId" clId="{1980751C-5A83-AF44-84FA-A3C12C60A371}" dt="2019-10-31T04:09:11.210" v="7313" actId="1076"/>
      <pc:docMkLst>
        <pc:docMk/>
      </pc:docMkLst>
      <pc:sldChg chg="del">
        <pc:chgData name="ashwini vernekar" userId="4e91497b488c6839" providerId="LiveId" clId="{1980751C-5A83-AF44-84FA-A3C12C60A371}" dt="2019-10-30T04:20:11.496" v="25" actId="2696"/>
        <pc:sldMkLst>
          <pc:docMk/>
          <pc:sldMk cId="1071089472" sldId="256"/>
        </pc:sldMkLst>
      </pc:sldChg>
      <pc:sldChg chg="del">
        <pc:chgData name="ashwini vernekar" userId="4e91497b488c6839" providerId="LiveId" clId="{1980751C-5A83-AF44-84FA-A3C12C60A371}" dt="2019-10-30T04:20:10.264" v="24" actId="2696"/>
        <pc:sldMkLst>
          <pc:docMk/>
          <pc:sldMk cId="3694189777" sldId="257"/>
        </pc:sldMkLst>
      </pc:sldChg>
      <pc:sldChg chg="del">
        <pc:chgData name="ashwini vernekar" userId="4e91497b488c6839" providerId="LiveId" clId="{1980751C-5A83-AF44-84FA-A3C12C60A371}" dt="2019-10-30T04:20:09.534" v="23" actId="2696"/>
        <pc:sldMkLst>
          <pc:docMk/>
          <pc:sldMk cId="3230193500" sldId="258"/>
        </pc:sldMkLst>
      </pc:sldChg>
      <pc:sldChg chg="del">
        <pc:chgData name="ashwini vernekar" userId="4e91497b488c6839" providerId="LiveId" clId="{1980751C-5A83-AF44-84FA-A3C12C60A371}" dt="2019-10-30T04:20:08.669" v="22" actId="2696"/>
        <pc:sldMkLst>
          <pc:docMk/>
          <pc:sldMk cId="42468611" sldId="259"/>
        </pc:sldMkLst>
      </pc:sldChg>
      <pc:sldChg chg="addSp delSp modSp">
        <pc:chgData name="ashwini vernekar" userId="4e91497b488c6839" providerId="LiveId" clId="{1980751C-5A83-AF44-84FA-A3C12C60A371}" dt="2019-10-30T04:20:38.867" v="27" actId="20577"/>
        <pc:sldMkLst>
          <pc:docMk/>
          <pc:sldMk cId="2402434100" sldId="260"/>
        </pc:sldMkLst>
        <pc:spChg chg="mod">
          <ac:chgData name="ashwini vernekar" userId="4e91497b488c6839" providerId="LiveId" clId="{1980751C-5A83-AF44-84FA-A3C12C60A371}" dt="2019-10-30T04:20:38.867" v="27" actId="20577"/>
          <ac:spMkLst>
            <pc:docMk/>
            <pc:sldMk cId="2402434100" sldId="260"/>
            <ac:spMk id="2" creationId="{23440387-191C-44E1-BF92-0FD1BF048566}"/>
          </ac:spMkLst>
        </pc:spChg>
        <pc:spChg chg="mod">
          <ac:chgData name="ashwini vernekar" userId="4e91497b488c6839" providerId="LiveId" clId="{1980751C-5A83-AF44-84FA-A3C12C60A371}" dt="2019-10-30T04:19:15.575" v="14" actId="20577"/>
          <ac:spMkLst>
            <pc:docMk/>
            <pc:sldMk cId="2402434100" sldId="260"/>
            <ac:spMk id="3" creationId="{C40291AC-0C07-4C60-8E1F-A47440568C4F}"/>
          </ac:spMkLst>
        </pc:spChg>
        <pc:spChg chg="add del mod">
          <ac:chgData name="ashwini vernekar" userId="4e91497b488c6839" providerId="LiveId" clId="{1980751C-5A83-AF44-84FA-A3C12C60A371}" dt="2019-10-30T04:19:26.735" v="20"/>
          <ac:spMkLst>
            <pc:docMk/>
            <pc:sldMk cId="2402434100" sldId="260"/>
            <ac:spMk id="4" creationId="{D994CC29-D943-ED44-AD72-5A3D52597753}"/>
          </ac:spMkLst>
        </pc:spChg>
        <pc:spChg chg="add del mod">
          <ac:chgData name="ashwini vernekar" userId="4e91497b488c6839" providerId="LiveId" clId="{1980751C-5A83-AF44-84FA-A3C12C60A371}" dt="2019-10-30T04:19:25.681" v="18"/>
          <ac:spMkLst>
            <pc:docMk/>
            <pc:sldMk cId="2402434100" sldId="260"/>
            <ac:spMk id="5" creationId="{75FA8271-6F0E-0048-871D-3CD4BFF746B6}"/>
          </ac:spMkLst>
        </pc:spChg>
      </pc:sldChg>
      <pc:sldChg chg="del">
        <pc:chgData name="ashwini vernekar" userId="4e91497b488c6839" providerId="LiveId" clId="{1980751C-5A83-AF44-84FA-A3C12C60A371}" dt="2019-10-30T04:20:06.602" v="21" actId="2696"/>
        <pc:sldMkLst>
          <pc:docMk/>
          <pc:sldMk cId="2030261129" sldId="261"/>
        </pc:sldMkLst>
      </pc:sldChg>
      <pc:sldChg chg="addSp delSp modSp ord">
        <pc:chgData name="ashwini vernekar" userId="4e91497b488c6839" providerId="LiveId" clId="{1980751C-5A83-AF44-84FA-A3C12C60A371}" dt="2019-10-30T04:36:38.359" v="593" actId="20577"/>
        <pc:sldMkLst>
          <pc:docMk/>
          <pc:sldMk cId="3295251099" sldId="262"/>
        </pc:sldMkLst>
        <pc:spChg chg="mod">
          <ac:chgData name="ashwini vernekar" userId="4e91497b488c6839" providerId="LiveId" clId="{1980751C-5A83-AF44-84FA-A3C12C60A371}" dt="2019-10-30T04:27:20.307" v="156" actId="20577"/>
          <ac:spMkLst>
            <pc:docMk/>
            <pc:sldMk cId="3295251099" sldId="262"/>
            <ac:spMk id="2" creationId="{44F94943-D369-485D-8876-19FFC549DFA3}"/>
          </ac:spMkLst>
        </pc:spChg>
        <pc:spChg chg="add del mod">
          <ac:chgData name="ashwini vernekar" userId="4e91497b488c6839" providerId="LiveId" clId="{1980751C-5A83-AF44-84FA-A3C12C60A371}" dt="2019-10-30T04:21:17.215" v="30"/>
          <ac:spMkLst>
            <pc:docMk/>
            <pc:sldMk cId="3295251099" sldId="262"/>
            <ac:spMk id="3" creationId="{D05BBC5A-F0B9-1C4C-AC2C-9CC6933B8CFD}"/>
          </ac:spMkLst>
        </pc:spChg>
        <pc:spChg chg="add del mod">
          <ac:chgData name="ashwini vernekar" userId="4e91497b488c6839" providerId="LiveId" clId="{1980751C-5A83-AF44-84FA-A3C12C60A371}" dt="2019-10-30T04:31:06.441" v="160" actId="767"/>
          <ac:spMkLst>
            <pc:docMk/>
            <pc:sldMk cId="3295251099" sldId="262"/>
            <ac:spMk id="4" creationId="{5E1DC7EC-5392-9746-AF07-5E543E85B5AE}"/>
          </ac:spMkLst>
        </pc:spChg>
        <pc:spChg chg="add mod">
          <ac:chgData name="ashwini vernekar" userId="4e91497b488c6839" providerId="LiveId" clId="{1980751C-5A83-AF44-84FA-A3C12C60A371}" dt="2019-10-30T04:36:38.359" v="593" actId="20577"/>
          <ac:spMkLst>
            <pc:docMk/>
            <pc:sldMk cId="3295251099" sldId="262"/>
            <ac:spMk id="5" creationId="{6698D326-9805-8843-8755-A56605C34BC6}"/>
          </ac:spMkLst>
        </pc:spChg>
      </pc:sldChg>
      <pc:sldChg chg="addSp modSp ord">
        <pc:chgData name="ashwini vernekar" userId="4e91497b488c6839" providerId="LiveId" clId="{1980751C-5A83-AF44-84FA-A3C12C60A371}" dt="2019-10-31T03:04:30.266" v="4873" actId="1076"/>
        <pc:sldMkLst>
          <pc:docMk/>
          <pc:sldMk cId="2601799575" sldId="263"/>
        </pc:sldMkLst>
        <pc:spChg chg="mod">
          <ac:chgData name="ashwini vernekar" userId="4e91497b488c6839" providerId="LiveId" clId="{1980751C-5A83-AF44-84FA-A3C12C60A371}" dt="2019-10-31T03:04:03.379" v="4866" actId="1076"/>
          <ac:spMkLst>
            <pc:docMk/>
            <pc:sldMk cId="2601799575" sldId="263"/>
            <ac:spMk id="2" creationId="{7F0D4F6B-9DDB-4553-A098-2AE9D8D28BF5}"/>
          </ac:spMkLst>
        </pc:spChg>
        <pc:spChg chg="mod">
          <ac:chgData name="ashwini vernekar" userId="4e91497b488c6839" providerId="LiveId" clId="{1980751C-5A83-AF44-84FA-A3C12C60A371}" dt="2019-10-30T04:22:04.384" v="60" actId="20577"/>
          <ac:spMkLst>
            <pc:docMk/>
            <pc:sldMk cId="2601799575" sldId="263"/>
            <ac:spMk id="3" creationId="{3FBAFEB0-7486-450D-B502-09E133880C5C}"/>
          </ac:spMkLst>
        </pc:spChg>
        <pc:picChg chg="add mod">
          <ac:chgData name="ashwini vernekar" userId="4e91497b488c6839" providerId="LiveId" clId="{1980751C-5A83-AF44-84FA-A3C12C60A371}" dt="2019-10-31T03:04:30.266" v="4873" actId="1076"/>
          <ac:picMkLst>
            <pc:docMk/>
            <pc:sldMk cId="2601799575" sldId="263"/>
            <ac:picMk id="5" creationId="{1A7209DF-BD66-8748-BC31-C50BDA7A4DA9}"/>
          </ac:picMkLst>
        </pc:picChg>
      </pc:sldChg>
      <pc:sldChg chg="addSp modSp">
        <pc:chgData name="ashwini vernekar" userId="4e91497b488c6839" providerId="LiveId" clId="{1980751C-5A83-AF44-84FA-A3C12C60A371}" dt="2019-10-30T04:52:48.394" v="1176" actId="12"/>
        <pc:sldMkLst>
          <pc:docMk/>
          <pc:sldMk cId="1568504325" sldId="264"/>
        </pc:sldMkLst>
        <pc:spChg chg="add mod">
          <ac:chgData name="ashwini vernekar" userId="4e91497b488c6839" providerId="LiveId" clId="{1980751C-5A83-AF44-84FA-A3C12C60A371}" dt="2019-10-30T04:24:16.229" v="68" actId="20577"/>
          <ac:spMkLst>
            <pc:docMk/>
            <pc:sldMk cId="1568504325" sldId="264"/>
            <ac:spMk id="2" creationId="{00BE2B07-04C7-CF44-868D-7B140F1D3431}"/>
          </ac:spMkLst>
        </pc:spChg>
        <pc:spChg chg="mod">
          <ac:chgData name="ashwini vernekar" userId="4e91497b488c6839" providerId="LiveId" clId="{1980751C-5A83-AF44-84FA-A3C12C60A371}" dt="2019-10-30T04:50:51.037" v="1106" actId="207"/>
          <ac:spMkLst>
            <pc:docMk/>
            <pc:sldMk cId="1568504325" sldId="264"/>
            <ac:spMk id="4" creationId="{8C48AC65-88D7-034C-BDD6-D871C068ACE2}"/>
          </ac:spMkLst>
        </pc:spChg>
        <pc:spChg chg="mod">
          <ac:chgData name="ashwini vernekar" userId="4e91497b488c6839" providerId="LiveId" clId="{1980751C-5A83-AF44-84FA-A3C12C60A371}" dt="2019-10-30T04:50:30.850" v="1104" actId="207"/>
          <ac:spMkLst>
            <pc:docMk/>
            <pc:sldMk cId="1568504325" sldId="264"/>
            <ac:spMk id="13" creationId="{8B58115E-84F4-694C-B5D2-DF4117C54B97}"/>
          </ac:spMkLst>
        </pc:spChg>
        <pc:spChg chg="mod">
          <ac:chgData name="ashwini vernekar" userId="4e91497b488c6839" providerId="LiveId" clId="{1980751C-5A83-AF44-84FA-A3C12C60A371}" dt="2019-10-30T04:51:04.453" v="1108" actId="207"/>
          <ac:spMkLst>
            <pc:docMk/>
            <pc:sldMk cId="1568504325" sldId="264"/>
            <ac:spMk id="18" creationId="{0BB9812D-F719-F541-A06C-51016AC24544}"/>
          </ac:spMkLst>
        </pc:spChg>
        <pc:spChg chg="mod">
          <ac:chgData name="ashwini vernekar" userId="4e91497b488c6839" providerId="LiveId" clId="{1980751C-5A83-AF44-84FA-A3C12C60A371}" dt="2019-10-30T04:51:11.257" v="1109" actId="207"/>
          <ac:spMkLst>
            <pc:docMk/>
            <pc:sldMk cId="1568504325" sldId="264"/>
            <ac:spMk id="24" creationId="{B00F31DB-699C-3349-B8BD-D5CE3795A00C}"/>
          </ac:spMkLst>
        </pc:spChg>
        <pc:spChg chg="mod">
          <ac:chgData name="ashwini vernekar" userId="4e91497b488c6839" providerId="LiveId" clId="{1980751C-5A83-AF44-84FA-A3C12C60A371}" dt="2019-10-30T04:51:24.465" v="1111" actId="207"/>
          <ac:spMkLst>
            <pc:docMk/>
            <pc:sldMk cId="1568504325" sldId="264"/>
            <ac:spMk id="27" creationId="{D267455A-A593-E946-B001-DAC7D0D6444D}"/>
          </ac:spMkLst>
        </pc:spChg>
        <pc:spChg chg="add mod">
          <ac:chgData name="ashwini vernekar" userId="4e91497b488c6839" providerId="LiveId" clId="{1980751C-5A83-AF44-84FA-A3C12C60A371}" dt="2019-10-30T04:52:48.394" v="1176" actId="12"/>
          <ac:spMkLst>
            <pc:docMk/>
            <pc:sldMk cId="1568504325" sldId="264"/>
            <ac:spMk id="29" creationId="{FEB6735E-E31E-8B4B-A479-7AE9B568ACFC}"/>
          </ac:spMkLst>
        </pc:spChg>
        <pc:grpChg chg="add mod">
          <ac:chgData name="ashwini vernekar" userId="4e91497b488c6839" providerId="LiveId" clId="{1980751C-5A83-AF44-84FA-A3C12C60A371}" dt="2019-10-30T04:52:11.066" v="1128" actId="1038"/>
          <ac:grpSpMkLst>
            <pc:docMk/>
            <pc:sldMk cId="1568504325" sldId="264"/>
            <ac:grpSpMk id="3" creationId="{E77D31CA-94B4-FD4C-9C97-A2FC466E5B2C}"/>
          </ac:grpSpMkLst>
        </pc:grpChg>
        <pc:grpChg chg="mod">
          <ac:chgData name="ashwini vernekar" userId="4e91497b488c6839" providerId="LiveId" clId="{1980751C-5A83-AF44-84FA-A3C12C60A371}" dt="2019-10-30T04:52:11.066" v="1128" actId="1038"/>
          <ac:grpSpMkLst>
            <pc:docMk/>
            <pc:sldMk cId="1568504325" sldId="264"/>
            <ac:grpSpMk id="5" creationId="{616F4753-E371-9149-B83A-F7B37317AC1F}"/>
          </ac:grpSpMkLst>
        </pc:grpChg>
        <pc:grpChg chg="mod">
          <ac:chgData name="ashwini vernekar" userId="4e91497b488c6839" providerId="LiveId" clId="{1980751C-5A83-AF44-84FA-A3C12C60A371}" dt="2019-10-30T04:52:11.066" v="1128" actId="1038"/>
          <ac:grpSpMkLst>
            <pc:docMk/>
            <pc:sldMk cId="1568504325" sldId="264"/>
            <ac:grpSpMk id="7" creationId="{80787F77-44F2-904D-AF3C-65CFCC0E8BA8}"/>
          </ac:grpSpMkLst>
        </pc:grpChg>
        <pc:grpChg chg="add mod">
          <ac:chgData name="ashwini vernekar" userId="4e91497b488c6839" providerId="LiveId" clId="{1980751C-5A83-AF44-84FA-A3C12C60A371}" dt="2019-10-30T04:52:16.268" v="1131" actId="1036"/>
          <ac:grpSpMkLst>
            <pc:docMk/>
            <pc:sldMk cId="1568504325" sldId="264"/>
            <ac:grpSpMk id="12" creationId="{7CC74FC5-FB13-1F41-A49D-0215743DCF39}"/>
          </ac:grpSpMkLst>
        </pc:grpChg>
        <pc:grpChg chg="mod">
          <ac:chgData name="ashwini vernekar" userId="4e91497b488c6839" providerId="LiveId" clId="{1980751C-5A83-AF44-84FA-A3C12C60A371}" dt="2019-10-30T04:52:16.268" v="1131" actId="1036"/>
          <ac:grpSpMkLst>
            <pc:docMk/>
            <pc:sldMk cId="1568504325" sldId="264"/>
            <ac:grpSpMk id="14" creationId="{66C98207-FFDD-BB41-A365-A6D49A5BA3A2}"/>
          </ac:grpSpMkLst>
        </pc:grpChg>
        <pc:grpChg chg="add mod">
          <ac:chgData name="ashwini vernekar" userId="4e91497b488c6839" providerId="LiveId" clId="{1980751C-5A83-AF44-84FA-A3C12C60A371}" dt="2019-10-30T04:51:32.042" v="1115" actId="1036"/>
          <ac:grpSpMkLst>
            <pc:docMk/>
            <pc:sldMk cId="1568504325" sldId="264"/>
            <ac:grpSpMk id="17" creationId="{DA433770-A34A-A745-B38D-C527C763417C}"/>
          </ac:grpSpMkLst>
        </pc:grpChg>
        <pc:grpChg chg="mod">
          <ac:chgData name="ashwini vernekar" userId="4e91497b488c6839" providerId="LiveId" clId="{1980751C-5A83-AF44-84FA-A3C12C60A371}" dt="2019-10-30T04:51:32.042" v="1115" actId="1036"/>
          <ac:grpSpMkLst>
            <pc:docMk/>
            <pc:sldMk cId="1568504325" sldId="264"/>
            <ac:grpSpMk id="19" creationId="{9820A390-3FE8-D347-BF64-4B70B87416B6}"/>
          </ac:grpSpMkLst>
        </pc:grpChg>
        <pc:grpChg chg="add mod">
          <ac:chgData name="ashwini vernekar" userId="4e91497b488c6839" providerId="LiveId" clId="{1980751C-5A83-AF44-84FA-A3C12C60A371}" dt="2019-10-30T04:45:01.753" v="1103" actId="1076"/>
          <ac:grpSpMkLst>
            <pc:docMk/>
            <pc:sldMk cId="1568504325" sldId="264"/>
            <ac:grpSpMk id="23" creationId="{E1614D28-CEF8-6747-90D1-50EFAFACCBD0}"/>
          </ac:grpSpMkLst>
        </pc:grpChg>
        <pc:grpChg chg="add mod">
          <ac:chgData name="ashwini vernekar" userId="4e91497b488c6839" providerId="LiveId" clId="{1980751C-5A83-AF44-84FA-A3C12C60A371}" dt="2019-10-30T04:45:01.753" v="1103" actId="1076"/>
          <ac:grpSpMkLst>
            <pc:docMk/>
            <pc:sldMk cId="1568504325" sldId="264"/>
            <ac:grpSpMk id="26" creationId="{44A57B7E-4FAD-F146-AB92-19F8918BF3AC}"/>
          </ac:grpSpMkLst>
        </pc:grpChg>
      </pc:sldChg>
      <pc:sldChg chg="addSp delSp modSp">
        <pc:chgData name="ashwini vernekar" userId="4e91497b488c6839" providerId="LiveId" clId="{1980751C-5A83-AF44-84FA-A3C12C60A371}" dt="2019-10-30T05:04:36.377" v="1670" actId="1076"/>
        <pc:sldMkLst>
          <pc:docMk/>
          <pc:sldMk cId="1414562532" sldId="265"/>
        </pc:sldMkLst>
        <pc:spChg chg="add mod">
          <ac:chgData name="ashwini vernekar" userId="4e91497b488c6839" providerId="LiveId" clId="{1980751C-5A83-AF44-84FA-A3C12C60A371}" dt="2019-10-30T04:25:35.909" v="88" actId="20577"/>
          <ac:spMkLst>
            <pc:docMk/>
            <pc:sldMk cId="1414562532" sldId="265"/>
            <ac:spMk id="2" creationId="{C29965C2-213D-4D4E-85E9-728DFFFE840E}"/>
          </ac:spMkLst>
        </pc:spChg>
        <pc:spChg chg="add del mod">
          <ac:chgData name="ashwini vernekar" userId="4e91497b488c6839" providerId="LiveId" clId="{1980751C-5A83-AF44-84FA-A3C12C60A371}" dt="2019-10-30T04:56:25.679" v="1187"/>
          <ac:spMkLst>
            <pc:docMk/>
            <pc:sldMk cId="1414562532" sldId="265"/>
            <ac:spMk id="6" creationId="{3493A9E1-A9A4-2E43-AE67-B496A2578210}"/>
          </ac:spMkLst>
        </pc:spChg>
        <pc:spChg chg="add mod">
          <ac:chgData name="ashwini vernekar" userId="4e91497b488c6839" providerId="LiveId" clId="{1980751C-5A83-AF44-84FA-A3C12C60A371}" dt="2019-10-30T05:04:36.377" v="1670" actId="1076"/>
          <ac:spMkLst>
            <pc:docMk/>
            <pc:sldMk cId="1414562532" sldId="265"/>
            <ac:spMk id="7" creationId="{925BECAD-1246-6943-8C4D-CE33994DF8F6}"/>
          </ac:spMkLst>
        </pc:spChg>
        <pc:spChg chg="add mod">
          <ac:chgData name="ashwini vernekar" userId="4e91497b488c6839" providerId="LiveId" clId="{1980751C-5A83-AF44-84FA-A3C12C60A371}" dt="2019-10-30T05:04:36.377" v="1670" actId="1076"/>
          <ac:spMkLst>
            <pc:docMk/>
            <pc:sldMk cId="1414562532" sldId="265"/>
            <ac:spMk id="8" creationId="{F8DC263E-997A-5947-A42B-932B1350E103}"/>
          </ac:spMkLst>
        </pc:spChg>
        <pc:spChg chg="add mod">
          <ac:chgData name="ashwini vernekar" userId="4e91497b488c6839" providerId="LiveId" clId="{1980751C-5A83-AF44-84FA-A3C12C60A371}" dt="2019-10-30T05:04:36.377" v="1670" actId="1076"/>
          <ac:spMkLst>
            <pc:docMk/>
            <pc:sldMk cId="1414562532" sldId="265"/>
            <ac:spMk id="9" creationId="{C3485DAC-BC71-124D-B717-DF0DA57F2CD8}"/>
          </ac:spMkLst>
        </pc:spChg>
        <pc:spChg chg="add mod">
          <ac:chgData name="ashwini vernekar" userId="4e91497b488c6839" providerId="LiveId" clId="{1980751C-5A83-AF44-84FA-A3C12C60A371}" dt="2019-10-30T05:04:36.377" v="1670" actId="1076"/>
          <ac:spMkLst>
            <pc:docMk/>
            <pc:sldMk cId="1414562532" sldId="265"/>
            <ac:spMk id="10" creationId="{5AA163A2-A443-E84D-AD41-1FF49B94B3E2}"/>
          </ac:spMkLst>
        </pc:spChg>
        <pc:spChg chg="add mod">
          <ac:chgData name="ashwini vernekar" userId="4e91497b488c6839" providerId="LiveId" clId="{1980751C-5A83-AF44-84FA-A3C12C60A371}" dt="2019-10-30T05:04:36.377" v="1670" actId="1076"/>
          <ac:spMkLst>
            <pc:docMk/>
            <pc:sldMk cId="1414562532" sldId="265"/>
            <ac:spMk id="11" creationId="{9D888363-DD3E-7847-AC4A-6037AF5DDFFB}"/>
          </ac:spMkLst>
        </pc:spChg>
        <pc:spChg chg="add mod">
          <ac:chgData name="ashwini vernekar" userId="4e91497b488c6839" providerId="LiveId" clId="{1980751C-5A83-AF44-84FA-A3C12C60A371}" dt="2019-10-30T05:04:36.377" v="1670" actId="1076"/>
          <ac:spMkLst>
            <pc:docMk/>
            <pc:sldMk cId="1414562532" sldId="265"/>
            <ac:spMk id="12" creationId="{0177B409-3E64-0349-8F08-EC4C3852DA44}"/>
          </ac:spMkLst>
        </pc:spChg>
        <pc:picChg chg="add del">
          <ac:chgData name="ashwini vernekar" userId="4e91497b488c6839" providerId="LiveId" clId="{1980751C-5A83-AF44-84FA-A3C12C60A371}" dt="2019-10-30T04:53:11.051" v="1178" actId="478"/>
          <ac:picMkLst>
            <pc:docMk/>
            <pc:sldMk cId="1414562532" sldId="265"/>
            <ac:picMk id="3" creationId="{D761A6EE-4F82-F944-B38A-38D9AE13D13F}"/>
          </ac:picMkLst>
        </pc:picChg>
        <pc:picChg chg="add mod">
          <ac:chgData name="ashwini vernekar" userId="4e91497b488c6839" providerId="LiveId" clId="{1980751C-5A83-AF44-84FA-A3C12C60A371}" dt="2019-10-30T05:04:36.377" v="1670" actId="1076"/>
          <ac:picMkLst>
            <pc:docMk/>
            <pc:sldMk cId="1414562532" sldId="265"/>
            <ac:picMk id="5" creationId="{57B43A0D-E8A0-4943-9BE1-9A16447E5EEF}"/>
          </ac:picMkLst>
        </pc:picChg>
      </pc:sldChg>
      <pc:sldChg chg="addSp delSp modSp modAnim">
        <pc:chgData name="ashwini vernekar" userId="4e91497b488c6839" providerId="LiveId" clId="{1980751C-5A83-AF44-84FA-A3C12C60A371}" dt="2019-10-30T05:14:39.116" v="1805" actId="20577"/>
        <pc:sldMkLst>
          <pc:docMk/>
          <pc:sldMk cId="1261919662" sldId="266"/>
        </pc:sldMkLst>
        <pc:spChg chg="add mod">
          <ac:chgData name="ashwini vernekar" userId="4e91497b488c6839" providerId="LiveId" clId="{1980751C-5A83-AF44-84FA-A3C12C60A371}" dt="2019-10-30T04:26:08.939" v="122" actId="20577"/>
          <ac:spMkLst>
            <pc:docMk/>
            <pc:sldMk cId="1261919662" sldId="266"/>
            <ac:spMk id="2" creationId="{E6B5328F-E94B-9C46-991A-9250315E974E}"/>
          </ac:spMkLst>
        </pc:spChg>
        <pc:spChg chg="mod">
          <ac:chgData name="ashwini vernekar" userId="4e91497b488c6839" providerId="LiveId" clId="{1980751C-5A83-AF44-84FA-A3C12C60A371}" dt="2019-10-30T05:10:38.486" v="1686" actId="207"/>
          <ac:spMkLst>
            <pc:docMk/>
            <pc:sldMk cId="1261919662" sldId="266"/>
            <ac:spMk id="26" creationId="{A18F51CC-D0B2-314F-9501-B61AFD307D3E}"/>
          </ac:spMkLst>
        </pc:spChg>
        <pc:spChg chg="mod">
          <ac:chgData name="ashwini vernekar" userId="4e91497b488c6839" providerId="LiveId" clId="{1980751C-5A83-AF44-84FA-A3C12C60A371}" dt="2019-10-30T05:10:42.419" v="1687" actId="207"/>
          <ac:spMkLst>
            <pc:docMk/>
            <pc:sldMk cId="1261919662" sldId="266"/>
            <ac:spMk id="29" creationId="{86ACC647-B59F-DE45-9839-CEA4755B68F0}"/>
          </ac:spMkLst>
        </pc:spChg>
        <pc:spChg chg="mod">
          <ac:chgData name="ashwini vernekar" userId="4e91497b488c6839" providerId="LiveId" clId="{1980751C-5A83-AF44-84FA-A3C12C60A371}" dt="2019-10-30T05:11:02.045" v="1689" actId="207"/>
          <ac:spMkLst>
            <pc:docMk/>
            <pc:sldMk cId="1261919662" sldId="266"/>
            <ac:spMk id="32" creationId="{DC2333DB-D744-5449-BCD8-116329D25902}"/>
          </ac:spMkLst>
        </pc:spChg>
        <pc:spChg chg="mod">
          <ac:chgData name="ashwini vernekar" userId="4e91497b488c6839" providerId="LiveId" clId="{1980751C-5A83-AF44-84FA-A3C12C60A371}" dt="2019-10-30T05:10:47.893" v="1688" actId="207"/>
          <ac:spMkLst>
            <pc:docMk/>
            <pc:sldMk cId="1261919662" sldId="266"/>
            <ac:spMk id="35" creationId="{F7D287CD-04A9-C146-896C-95D915CA776E}"/>
          </ac:spMkLst>
        </pc:spChg>
        <pc:spChg chg="add mod">
          <ac:chgData name="ashwini vernekar" userId="4e91497b488c6839" providerId="LiveId" clId="{1980751C-5A83-AF44-84FA-A3C12C60A371}" dt="2019-10-30T05:14:39.116" v="1805" actId="20577"/>
          <ac:spMkLst>
            <pc:docMk/>
            <pc:sldMk cId="1261919662" sldId="266"/>
            <ac:spMk id="45" creationId="{B0AEE803-B27D-A74B-9B01-0665D20FFCF6}"/>
          </ac:spMkLst>
        </pc:spChg>
        <pc:grpChg chg="add del">
          <ac:chgData name="ashwini vernekar" userId="4e91497b488c6839" providerId="LiveId" clId="{1980751C-5A83-AF44-84FA-A3C12C60A371}" dt="2019-10-30T05:09:23.883" v="1672"/>
          <ac:grpSpMkLst>
            <pc:docMk/>
            <pc:sldMk cId="1261919662" sldId="266"/>
            <ac:grpSpMk id="3" creationId="{D6957E6E-AFE8-C24E-AE4C-7D18A90EB160}"/>
          </ac:grpSpMkLst>
        </pc:grpChg>
        <pc:grpChg chg="add del">
          <ac:chgData name="ashwini vernekar" userId="4e91497b488c6839" providerId="LiveId" clId="{1980751C-5A83-AF44-84FA-A3C12C60A371}" dt="2019-10-30T05:09:23.883" v="1672"/>
          <ac:grpSpMkLst>
            <pc:docMk/>
            <pc:sldMk cId="1261919662" sldId="266"/>
            <ac:grpSpMk id="6" creationId="{5E231FFD-E406-B641-8407-8DAEFFF024A7}"/>
          </ac:grpSpMkLst>
        </pc:grpChg>
        <pc:grpChg chg="add del">
          <ac:chgData name="ashwini vernekar" userId="4e91497b488c6839" providerId="LiveId" clId="{1980751C-5A83-AF44-84FA-A3C12C60A371}" dt="2019-10-30T05:09:23.883" v="1672"/>
          <ac:grpSpMkLst>
            <pc:docMk/>
            <pc:sldMk cId="1261919662" sldId="266"/>
            <ac:grpSpMk id="9" creationId="{77948868-871C-F04B-A9A0-270894D3A461}"/>
          </ac:grpSpMkLst>
        </pc:grpChg>
        <pc:grpChg chg="add del">
          <ac:chgData name="ashwini vernekar" userId="4e91497b488c6839" providerId="LiveId" clId="{1980751C-5A83-AF44-84FA-A3C12C60A371}" dt="2019-10-30T05:09:23.883" v="1672"/>
          <ac:grpSpMkLst>
            <pc:docMk/>
            <pc:sldMk cId="1261919662" sldId="266"/>
            <ac:grpSpMk id="12" creationId="{5A7DCCC7-6AF1-6249-893E-650CDB757F03}"/>
          </ac:grpSpMkLst>
        </pc:grpChg>
        <pc:grpChg chg="add mod">
          <ac:chgData name="ashwini vernekar" userId="4e91497b488c6839" providerId="LiveId" clId="{1980751C-5A83-AF44-84FA-A3C12C60A371}" dt="2019-10-30T05:10:14.328" v="1685" actId="1076"/>
          <ac:grpSpMkLst>
            <pc:docMk/>
            <pc:sldMk cId="1261919662" sldId="266"/>
            <ac:grpSpMk id="22" creationId="{DD759137-1099-CC43-AF31-5B0F3155DCE9}"/>
          </ac:grpSpMkLst>
        </pc:grpChg>
        <pc:grpChg chg="add mod">
          <ac:chgData name="ashwini vernekar" userId="4e91497b488c6839" providerId="LiveId" clId="{1980751C-5A83-AF44-84FA-A3C12C60A371}" dt="2019-10-30T05:10:14.328" v="1685" actId="1076"/>
          <ac:grpSpMkLst>
            <pc:docMk/>
            <pc:sldMk cId="1261919662" sldId="266"/>
            <ac:grpSpMk id="25" creationId="{4DAC6685-DD2F-5646-BE6F-85329BE3FEFB}"/>
          </ac:grpSpMkLst>
        </pc:grpChg>
        <pc:grpChg chg="add mod">
          <ac:chgData name="ashwini vernekar" userId="4e91497b488c6839" providerId="LiveId" clId="{1980751C-5A83-AF44-84FA-A3C12C60A371}" dt="2019-10-30T05:10:14.328" v="1685" actId="1076"/>
          <ac:grpSpMkLst>
            <pc:docMk/>
            <pc:sldMk cId="1261919662" sldId="266"/>
            <ac:grpSpMk id="28" creationId="{72FDFBBC-CA90-5F47-9165-8AD943F86752}"/>
          </ac:grpSpMkLst>
        </pc:grpChg>
        <pc:grpChg chg="add mod">
          <ac:chgData name="ashwini vernekar" userId="4e91497b488c6839" providerId="LiveId" clId="{1980751C-5A83-AF44-84FA-A3C12C60A371}" dt="2019-10-30T05:10:14.328" v="1685" actId="1076"/>
          <ac:grpSpMkLst>
            <pc:docMk/>
            <pc:sldMk cId="1261919662" sldId="266"/>
            <ac:grpSpMk id="31" creationId="{695AA97B-51E4-3846-8296-EA2358749443}"/>
          </ac:grpSpMkLst>
        </pc:grpChg>
        <pc:grpChg chg="add mod">
          <ac:chgData name="ashwini vernekar" userId="4e91497b488c6839" providerId="LiveId" clId="{1980751C-5A83-AF44-84FA-A3C12C60A371}" dt="2019-10-30T05:10:14.328" v="1685" actId="1076"/>
          <ac:grpSpMkLst>
            <pc:docMk/>
            <pc:sldMk cId="1261919662" sldId="266"/>
            <ac:grpSpMk id="34" creationId="{4C67AC75-05AC-FE45-B314-66DD54629E06}"/>
          </ac:grpSpMkLst>
        </pc:grpChg>
        <pc:grpChg chg="mod">
          <ac:chgData name="ashwini vernekar" userId="4e91497b488c6839" providerId="LiveId" clId="{1980751C-5A83-AF44-84FA-A3C12C60A371}" dt="2019-10-30T05:10:14.328" v="1685" actId="1076"/>
          <ac:grpSpMkLst>
            <pc:docMk/>
            <pc:sldMk cId="1261919662" sldId="266"/>
            <ac:grpSpMk id="36" creationId="{86460B27-46A3-9D4F-803E-2A63F04D54E9}"/>
          </ac:grpSpMkLst>
        </pc:grpChg>
        <pc:grpChg chg="add mod">
          <ac:chgData name="ashwini vernekar" userId="4e91497b488c6839" providerId="LiveId" clId="{1980751C-5A83-AF44-84FA-A3C12C60A371}" dt="2019-10-30T05:10:14.328" v="1685" actId="1076"/>
          <ac:grpSpMkLst>
            <pc:docMk/>
            <pc:sldMk cId="1261919662" sldId="266"/>
            <ac:grpSpMk id="44" creationId="{622F15B6-7E59-2548-B858-22AFDC826B75}"/>
          </ac:grpSpMkLst>
        </pc:grpChg>
      </pc:sldChg>
      <pc:sldChg chg="add del">
        <pc:chgData name="ashwini vernekar" userId="4e91497b488c6839" providerId="LiveId" clId="{1980751C-5A83-AF44-84FA-A3C12C60A371}" dt="2019-10-30T04:23:49.656" v="61" actId="2696"/>
        <pc:sldMkLst>
          <pc:docMk/>
          <pc:sldMk cId="351144775" sldId="267"/>
        </pc:sldMkLst>
      </pc:sldChg>
      <pc:sldChg chg="addSp modSp add">
        <pc:chgData name="ashwini vernekar" userId="4e91497b488c6839" providerId="LiveId" clId="{1980751C-5A83-AF44-84FA-A3C12C60A371}" dt="2019-10-30T05:17:25.137" v="1812" actId="1076"/>
        <pc:sldMkLst>
          <pc:docMk/>
          <pc:sldMk cId="2158185257" sldId="267"/>
        </pc:sldMkLst>
        <pc:spChg chg="mod">
          <ac:chgData name="ashwini vernekar" userId="4e91497b488c6839" providerId="LiveId" clId="{1980751C-5A83-AF44-84FA-A3C12C60A371}" dt="2019-10-30T05:14:35.121" v="1803" actId="20577"/>
          <ac:spMkLst>
            <pc:docMk/>
            <pc:sldMk cId="2158185257" sldId="267"/>
            <ac:spMk id="2" creationId="{44F94943-D369-485D-8876-19FFC549DFA3}"/>
          </ac:spMkLst>
        </pc:spChg>
        <pc:picChg chg="add mod">
          <ac:chgData name="ashwini vernekar" userId="4e91497b488c6839" providerId="LiveId" clId="{1980751C-5A83-AF44-84FA-A3C12C60A371}" dt="2019-10-30T05:17:25.137" v="1812" actId="1076"/>
          <ac:picMkLst>
            <pc:docMk/>
            <pc:sldMk cId="2158185257" sldId="267"/>
            <ac:picMk id="4" creationId="{1D7ED32C-5B0B-8743-8B9F-E919392E6878}"/>
          </ac:picMkLst>
        </pc:picChg>
      </pc:sldChg>
      <pc:sldChg chg="add del">
        <pc:chgData name="ashwini vernekar" userId="4e91497b488c6839" providerId="LiveId" clId="{1980751C-5A83-AF44-84FA-A3C12C60A371}" dt="2019-10-30T05:19:12.881" v="1814"/>
        <pc:sldMkLst>
          <pc:docMk/>
          <pc:sldMk cId="2023828333" sldId="268"/>
        </pc:sldMkLst>
      </pc:sldChg>
      <pc:sldChg chg="addSp delSp modSp add">
        <pc:chgData name="ashwini vernekar" userId="4e91497b488c6839" providerId="LiveId" clId="{1980751C-5A83-AF44-84FA-A3C12C60A371}" dt="2019-10-31T03:16:55.359" v="5294" actId="767"/>
        <pc:sldMkLst>
          <pc:docMk/>
          <pc:sldMk cId="3941956660" sldId="268"/>
        </pc:sldMkLst>
        <pc:spChg chg="mod">
          <ac:chgData name="ashwini vernekar" userId="4e91497b488c6839" providerId="LiveId" clId="{1980751C-5A83-AF44-84FA-A3C12C60A371}" dt="2019-10-30T06:40:21.111" v="2580" actId="14100"/>
          <ac:spMkLst>
            <pc:docMk/>
            <pc:sldMk cId="3941956660" sldId="268"/>
            <ac:spMk id="2" creationId="{7F0D4F6B-9DDB-4553-A098-2AE9D8D28BF5}"/>
          </ac:spMkLst>
        </pc:spChg>
        <pc:spChg chg="mod">
          <ac:chgData name="ashwini vernekar" userId="4e91497b488c6839" providerId="LiveId" clId="{1980751C-5A83-AF44-84FA-A3C12C60A371}" dt="2019-10-30T05:19:49.577" v="1864" actId="20577"/>
          <ac:spMkLst>
            <pc:docMk/>
            <pc:sldMk cId="3941956660" sldId="268"/>
            <ac:spMk id="3" creationId="{3FBAFEB0-7486-450D-B502-09E133880C5C}"/>
          </ac:spMkLst>
        </pc:spChg>
        <pc:spChg chg="add del mod">
          <ac:chgData name="ashwini vernekar" userId="4e91497b488c6839" providerId="LiveId" clId="{1980751C-5A83-AF44-84FA-A3C12C60A371}" dt="2019-10-30T06:34:27.649" v="1955" actId="767"/>
          <ac:spMkLst>
            <pc:docMk/>
            <pc:sldMk cId="3941956660" sldId="268"/>
            <ac:spMk id="4" creationId="{F311B116-0D3E-3E4A-882E-4A301C67E4E8}"/>
          </ac:spMkLst>
        </pc:spChg>
        <pc:spChg chg="add del mod">
          <ac:chgData name="ashwini vernekar" userId="4e91497b488c6839" providerId="LiveId" clId="{1980751C-5A83-AF44-84FA-A3C12C60A371}" dt="2019-10-31T03:16:55.359" v="5294" actId="767"/>
          <ac:spMkLst>
            <pc:docMk/>
            <pc:sldMk cId="3941956660" sldId="268"/>
            <ac:spMk id="5" creationId="{615C8786-18E0-194F-9CE6-9ABD0E1BD526}"/>
          </ac:spMkLst>
        </pc:spChg>
      </pc:sldChg>
      <pc:sldChg chg="addSp delSp modSp add delAnim modAnim">
        <pc:chgData name="ashwini vernekar" userId="4e91497b488c6839" providerId="LiveId" clId="{1980751C-5A83-AF44-84FA-A3C12C60A371}" dt="2019-10-30T07:28:18.111" v="3791" actId="1076"/>
        <pc:sldMkLst>
          <pc:docMk/>
          <pc:sldMk cId="404769628" sldId="269"/>
        </pc:sldMkLst>
        <pc:spChg chg="mod">
          <ac:chgData name="ashwini vernekar" userId="4e91497b488c6839" providerId="LiveId" clId="{1980751C-5A83-AF44-84FA-A3C12C60A371}" dt="2019-10-30T06:40:57.691" v="2628" actId="20577"/>
          <ac:spMkLst>
            <pc:docMk/>
            <pc:sldMk cId="404769628" sldId="269"/>
            <ac:spMk id="2" creationId="{00BE2B07-04C7-CF44-868D-7B140F1D3431}"/>
          </ac:spMkLst>
        </pc:spChg>
        <pc:spChg chg="del">
          <ac:chgData name="ashwini vernekar" userId="4e91497b488c6839" providerId="LiveId" clId="{1980751C-5A83-AF44-84FA-A3C12C60A371}" dt="2019-10-30T06:41:12.189" v="2634" actId="478"/>
          <ac:spMkLst>
            <pc:docMk/>
            <pc:sldMk cId="404769628" sldId="269"/>
            <ac:spMk id="29" creationId="{FEB6735E-E31E-8B4B-A479-7AE9B568ACFC}"/>
          </ac:spMkLst>
        </pc:spChg>
        <pc:spChg chg="add del mod topLvl">
          <ac:chgData name="ashwini vernekar" userId="4e91497b488c6839" providerId="LiveId" clId="{1980751C-5A83-AF44-84FA-A3C12C60A371}" dt="2019-10-30T06:59:26.641" v="2949" actId="164"/>
          <ac:spMkLst>
            <pc:docMk/>
            <pc:sldMk cId="404769628" sldId="269"/>
            <ac:spMk id="55" creationId="{DAF0BA3E-FD2D-B941-AC1C-A2284028D28A}"/>
          </ac:spMkLst>
        </pc:spChg>
        <pc:spChg chg="del mod topLvl">
          <ac:chgData name="ashwini vernekar" userId="4e91497b488c6839" providerId="LiveId" clId="{1980751C-5A83-AF44-84FA-A3C12C60A371}" dt="2019-10-30T06:49:06.956" v="2657" actId="478"/>
          <ac:spMkLst>
            <pc:docMk/>
            <pc:sldMk cId="404769628" sldId="269"/>
            <ac:spMk id="56" creationId="{050ADFD3-B9ED-DE47-9211-C99E02ADDE79}"/>
          </ac:spMkLst>
        </pc:spChg>
        <pc:spChg chg="mod topLvl">
          <ac:chgData name="ashwini vernekar" userId="4e91497b488c6839" providerId="LiveId" clId="{1980751C-5A83-AF44-84FA-A3C12C60A371}" dt="2019-10-30T06:59:26.641" v="2949" actId="164"/>
          <ac:spMkLst>
            <pc:docMk/>
            <pc:sldMk cId="404769628" sldId="269"/>
            <ac:spMk id="58" creationId="{4CD242E6-951B-4444-9CE4-7B77C4853DF3}"/>
          </ac:spMkLst>
        </pc:spChg>
        <pc:spChg chg="del mod topLvl">
          <ac:chgData name="ashwini vernekar" userId="4e91497b488c6839" providerId="LiveId" clId="{1980751C-5A83-AF44-84FA-A3C12C60A371}" dt="2019-10-30T06:49:01.167" v="2655" actId="478"/>
          <ac:spMkLst>
            <pc:docMk/>
            <pc:sldMk cId="404769628" sldId="269"/>
            <ac:spMk id="59" creationId="{0B23364D-2BF9-884A-933E-8A8E9F13D39F}"/>
          </ac:spMkLst>
        </pc:spChg>
        <pc:spChg chg="mod topLvl">
          <ac:chgData name="ashwini vernekar" userId="4e91497b488c6839" providerId="LiveId" clId="{1980751C-5A83-AF44-84FA-A3C12C60A371}" dt="2019-10-30T06:59:26.641" v="2949" actId="164"/>
          <ac:spMkLst>
            <pc:docMk/>
            <pc:sldMk cId="404769628" sldId="269"/>
            <ac:spMk id="61" creationId="{148319A8-04FB-1847-993D-DF1879DA8C3F}"/>
          </ac:spMkLst>
        </pc:spChg>
        <pc:spChg chg="del mod topLvl">
          <ac:chgData name="ashwini vernekar" userId="4e91497b488c6839" providerId="LiveId" clId="{1980751C-5A83-AF44-84FA-A3C12C60A371}" dt="2019-10-30T06:48:54.804" v="2653" actId="478"/>
          <ac:spMkLst>
            <pc:docMk/>
            <pc:sldMk cId="404769628" sldId="269"/>
            <ac:spMk id="62" creationId="{FF70F668-4163-C34A-8505-BCAE5AF1F322}"/>
          </ac:spMkLst>
        </pc:spChg>
        <pc:spChg chg="mod topLvl">
          <ac:chgData name="ashwini vernekar" userId="4e91497b488c6839" providerId="LiveId" clId="{1980751C-5A83-AF44-84FA-A3C12C60A371}" dt="2019-10-30T06:59:26.641" v="2949" actId="164"/>
          <ac:spMkLst>
            <pc:docMk/>
            <pc:sldMk cId="404769628" sldId="269"/>
            <ac:spMk id="64" creationId="{EAF0B64F-7264-1442-911C-DC56B86717E6}"/>
          </ac:spMkLst>
        </pc:spChg>
        <pc:spChg chg="mod topLvl">
          <ac:chgData name="ashwini vernekar" userId="4e91497b488c6839" providerId="LiveId" clId="{1980751C-5A83-AF44-84FA-A3C12C60A371}" dt="2019-10-30T06:59:26.641" v="2949" actId="164"/>
          <ac:spMkLst>
            <pc:docMk/>
            <pc:sldMk cId="404769628" sldId="269"/>
            <ac:spMk id="73" creationId="{88A3FB0A-20CC-E740-9199-C63C6D2BE802}"/>
          </ac:spMkLst>
        </pc:spChg>
        <pc:spChg chg="add mod">
          <ac:chgData name="ashwini vernekar" userId="4e91497b488c6839" providerId="LiveId" clId="{1980751C-5A83-AF44-84FA-A3C12C60A371}" dt="2019-10-30T06:59:26.641" v="2949" actId="164"/>
          <ac:spMkLst>
            <pc:docMk/>
            <pc:sldMk cId="404769628" sldId="269"/>
            <ac:spMk id="78" creationId="{B790AA85-8EA8-A745-B2CE-07DDF30166BF}"/>
          </ac:spMkLst>
        </pc:spChg>
        <pc:spChg chg="add del mod">
          <ac:chgData name="ashwini vernekar" userId="4e91497b488c6839" providerId="LiveId" clId="{1980751C-5A83-AF44-84FA-A3C12C60A371}" dt="2019-10-30T06:51:33.037" v="2708"/>
          <ac:spMkLst>
            <pc:docMk/>
            <pc:sldMk cId="404769628" sldId="269"/>
            <ac:spMk id="79" creationId="{469BD256-117B-DC4D-85E7-18431DC93BE9}"/>
          </ac:spMkLst>
        </pc:spChg>
        <pc:spChg chg="add mod">
          <ac:chgData name="ashwini vernekar" userId="4e91497b488c6839" providerId="LiveId" clId="{1980751C-5A83-AF44-84FA-A3C12C60A371}" dt="2019-10-30T07:00:11.739" v="2959" actId="1076"/>
          <ac:spMkLst>
            <pc:docMk/>
            <pc:sldMk cId="404769628" sldId="269"/>
            <ac:spMk id="80" creationId="{AAFDD759-A16E-764F-8FA2-DFC27054E984}"/>
          </ac:spMkLst>
        </pc:spChg>
        <pc:spChg chg="add mod">
          <ac:chgData name="ashwini vernekar" userId="4e91497b488c6839" providerId="LiveId" clId="{1980751C-5A83-AF44-84FA-A3C12C60A371}" dt="2019-10-30T07:00:16.462" v="2960" actId="1076"/>
          <ac:spMkLst>
            <pc:docMk/>
            <pc:sldMk cId="404769628" sldId="269"/>
            <ac:spMk id="81" creationId="{361960D5-2845-B841-932E-57ABF8160F15}"/>
          </ac:spMkLst>
        </pc:spChg>
        <pc:spChg chg="add mod">
          <ac:chgData name="ashwini vernekar" userId="4e91497b488c6839" providerId="LiveId" clId="{1980751C-5A83-AF44-84FA-A3C12C60A371}" dt="2019-10-30T07:00:05.415" v="2957" actId="1076"/>
          <ac:spMkLst>
            <pc:docMk/>
            <pc:sldMk cId="404769628" sldId="269"/>
            <ac:spMk id="82" creationId="{2B504008-94A8-6247-AAA9-4B579E8F4C11}"/>
          </ac:spMkLst>
        </pc:spChg>
        <pc:spChg chg="add mod">
          <ac:chgData name="ashwini vernekar" userId="4e91497b488c6839" providerId="LiveId" clId="{1980751C-5A83-AF44-84FA-A3C12C60A371}" dt="2019-10-30T07:00:08.036" v="2958" actId="1076"/>
          <ac:spMkLst>
            <pc:docMk/>
            <pc:sldMk cId="404769628" sldId="269"/>
            <ac:spMk id="83" creationId="{1CBA3398-B90D-AB45-B6EB-FA049B6A4B10}"/>
          </ac:spMkLst>
        </pc:spChg>
        <pc:spChg chg="add mod">
          <ac:chgData name="ashwini vernekar" userId="4e91497b488c6839" providerId="LiveId" clId="{1980751C-5A83-AF44-84FA-A3C12C60A371}" dt="2019-10-30T06:59:45.941" v="2953" actId="404"/>
          <ac:spMkLst>
            <pc:docMk/>
            <pc:sldMk cId="404769628" sldId="269"/>
            <ac:spMk id="84" creationId="{2D62D7D3-BD04-4549-9A81-B6851CB0FD41}"/>
          </ac:spMkLst>
        </pc:spChg>
        <pc:spChg chg="add mod">
          <ac:chgData name="ashwini vernekar" userId="4e91497b488c6839" providerId="LiveId" clId="{1980751C-5A83-AF44-84FA-A3C12C60A371}" dt="2019-10-30T06:59:26.641" v="2949" actId="164"/>
          <ac:spMkLst>
            <pc:docMk/>
            <pc:sldMk cId="404769628" sldId="269"/>
            <ac:spMk id="85" creationId="{A2F8D8EA-5376-8F47-9683-33C82CBABADD}"/>
          </ac:spMkLst>
        </pc:spChg>
        <pc:spChg chg="add del mod">
          <ac:chgData name="ashwini vernekar" userId="4e91497b488c6839" providerId="LiveId" clId="{1980751C-5A83-AF44-84FA-A3C12C60A371}" dt="2019-10-30T06:56:54.065" v="2931" actId="478"/>
          <ac:spMkLst>
            <pc:docMk/>
            <pc:sldMk cId="404769628" sldId="269"/>
            <ac:spMk id="86" creationId="{5F7D8CCD-8E3B-D04C-8A62-033CF141E04D}"/>
          </ac:spMkLst>
        </pc:spChg>
        <pc:spChg chg="add mod">
          <ac:chgData name="ashwini vernekar" userId="4e91497b488c6839" providerId="LiveId" clId="{1980751C-5A83-AF44-84FA-A3C12C60A371}" dt="2019-10-30T07:00:41.851" v="2964" actId="2085"/>
          <ac:spMkLst>
            <pc:docMk/>
            <pc:sldMk cId="404769628" sldId="269"/>
            <ac:spMk id="89" creationId="{00ECE444-52FC-F54D-9FEB-6BBA1F7F4369}"/>
          </ac:spMkLst>
        </pc:spChg>
        <pc:spChg chg="add mod">
          <ac:chgData name="ashwini vernekar" userId="4e91497b488c6839" providerId="LiveId" clId="{1980751C-5A83-AF44-84FA-A3C12C60A371}" dt="2019-10-30T07:01:58.119" v="3080" actId="1076"/>
          <ac:spMkLst>
            <pc:docMk/>
            <pc:sldMk cId="404769628" sldId="269"/>
            <ac:spMk id="90" creationId="{9CD7629B-72AE-5B4F-BC6A-C99B0F3548A5}"/>
          </ac:spMkLst>
        </pc:spChg>
        <pc:spChg chg="add mod">
          <ac:chgData name="ashwini vernekar" userId="4e91497b488c6839" providerId="LiveId" clId="{1980751C-5A83-AF44-84FA-A3C12C60A371}" dt="2019-10-30T07:02:56.946" v="3089" actId="1076"/>
          <ac:spMkLst>
            <pc:docMk/>
            <pc:sldMk cId="404769628" sldId="269"/>
            <ac:spMk id="91" creationId="{25719CCD-CB86-5C48-8254-458BC518C92B}"/>
          </ac:spMkLst>
        </pc:spChg>
        <pc:spChg chg="add mod">
          <ac:chgData name="ashwini vernekar" userId="4e91497b488c6839" providerId="LiveId" clId="{1980751C-5A83-AF44-84FA-A3C12C60A371}" dt="2019-10-30T07:03:23.361" v="3107" actId="1076"/>
          <ac:spMkLst>
            <pc:docMk/>
            <pc:sldMk cId="404769628" sldId="269"/>
            <ac:spMk id="92" creationId="{42876E69-8539-A14E-8465-FB0FF40D5CCA}"/>
          </ac:spMkLst>
        </pc:spChg>
        <pc:spChg chg="mod topLvl">
          <ac:chgData name="ashwini vernekar" userId="4e91497b488c6839" providerId="LiveId" clId="{1980751C-5A83-AF44-84FA-A3C12C60A371}" dt="2019-10-30T07:12:20.565" v="3250" actId="1037"/>
          <ac:spMkLst>
            <pc:docMk/>
            <pc:sldMk cId="404769628" sldId="269"/>
            <ac:spMk id="94" creationId="{D19A2CBC-F1E9-EB4C-ADF0-8635AA686942}"/>
          </ac:spMkLst>
        </pc:spChg>
        <pc:spChg chg="del">
          <ac:chgData name="ashwini vernekar" userId="4e91497b488c6839" providerId="LiveId" clId="{1980751C-5A83-AF44-84FA-A3C12C60A371}" dt="2019-10-30T07:04:48.475" v="3112" actId="478"/>
          <ac:spMkLst>
            <pc:docMk/>
            <pc:sldMk cId="404769628" sldId="269"/>
            <ac:spMk id="95" creationId="{ED539A2C-E3CD-2147-9D4A-D3090010A5A1}"/>
          </ac:spMkLst>
        </pc:spChg>
        <pc:spChg chg="del topLvl">
          <ac:chgData name="ashwini vernekar" userId="4e91497b488c6839" providerId="LiveId" clId="{1980751C-5A83-AF44-84FA-A3C12C60A371}" dt="2019-10-30T07:04:55.630" v="3114" actId="478"/>
          <ac:spMkLst>
            <pc:docMk/>
            <pc:sldMk cId="404769628" sldId="269"/>
            <ac:spMk id="96" creationId="{5D483BCC-50EF-1049-A2F3-C3E4715F8E89}"/>
          </ac:spMkLst>
        </pc:spChg>
        <pc:spChg chg="del">
          <ac:chgData name="ashwini vernekar" userId="4e91497b488c6839" providerId="LiveId" clId="{1980751C-5A83-AF44-84FA-A3C12C60A371}" dt="2019-10-30T07:04:53.519" v="3113" actId="478"/>
          <ac:spMkLst>
            <pc:docMk/>
            <pc:sldMk cId="404769628" sldId="269"/>
            <ac:spMk id="97" creationId="{2627EDF0-C479-4B4E-A7E5-DF916F12BB4D}"/>
          </ac:spMkLst>
        </pc:spChg>
        <pc:spChg chg="add mod">
          <ac:chgData name="ashwini vernekar" userId="4e91497b488c6839" providerId="LiveId" clId="{1980751C-5A83-AF44-84FA-A3C12C60A371}" dt="2019-10-30T07:12:20.565" v="3250" actId="1037"/>
          <ac:spMkLst>
            <pc:docMk/>
            <pc:sldMk cId="404769628" sldId="269"/>
            <ac:spMk id="98" creationId="{05FC4C33-4A27-184A-97D9-15657FA11635}"/>
          </ac:spMkLst>
        </pc:spChg>
        <pc:spChg chg="add mod">
          <ac:chgData name="ashwini vernekar" userId="4e91497b488c6839" providerId="LiveId" clId="{1980751C-5A83-AF44-84FA-A3C12C60A371}" dt="2019-10-30T07:13:13.269" v="3302" actId="1038"/>
          <ac:spMkLst>
            <pc:docMk/>
            <pc:sldMk cId="404769628" sldId="269"/>
            <ac:spMk id="99" creationId="{A9529ABD-407D-9944-89F3-6CDC645A916C}"/>
          </ac:spMkLst>
        </pc:spChg>
        <pc:spChg chg="add mod">
          <ac:chgData name="ashwini vernekar" userId="4e91497b488c6839" providerId="LiveId" clId="{1980751C-5A83-AF44-84FA-A3C12C60A371}" dt="2019-10-30T07:14:37.100" v="3441" actId="14100"/>
          <ac:spMkLst>
            <pc:docMk/>
            <pc:sldMk cId="404769628" sldId="269"/>
            <ac:spMk id="100" creationId="{DA64F0F4-C9BE-6940-8EE1-83A3DA83E71A}"/>
          </ac:spMkLst>
        </pc:spChg>
        <pc:spChg chg="add mod">
          <ac:chgData name="ashwini vernekar" userId="4e91497b488c6839" providerId="LiveId" clId="{1980751C-5A83-AF44-84FA-A3C12C60A371}" dt="2019-10-30T07:12:20.565" v="3250" actId="1037"/>
          <ac:spMkLst>
            <pc:docMk/>
            <pc:sldMk cId="404769628" sldId="269"/>
            <ac:spMk id="101" creationId="{BFA34938-9A32-6848-B4EF-FAECE6C379E6}"/>
          </ac:spMkLst>
        </pc:spChg>
        <pc:spChg chg="add mod">
          <ac:chgData name="ashwini vernekar" userId="4e91497b488c6839" providerId="LiveId" clId="{1980751C-5A83-AF44-84FA-A3C12C60A371}" dt="2019-10-30T07:12:20.565" v="3250" actId="1037"/>
          <ac:spMkLst>
            <pc:docMk/>
            <pc:sldMk cId="404769628" sldId="269"/>
            <ac:spMk id="102" creationId="{D2A87A03-0D92-7B4B-9F16-3129E6386D83}"/>
          </ac:spMkLst>
        </pc:spChg>
        <pc:spChg chg="add mod">
          <ac:chgData name="ashwini vernekar" userId="4e91497b488c6839" providerId="LiveId" clId="{1980751C-5A83-AF44-84FA-A3C12C60A371}" dt="2019-10-30T07:13:20.283" v="3322" actId="1037"/>
          <ac:spMkLst>
            <pc:docMk/>
            <pc:sldMk cId="404769628" sldId="269"/>
            <ac:spMk id="103" creationId="{A289E8D4-A513-5D45-B123-8342C7F465D7}"/>
          </ac:spMkLst>
        </pc:spChg>
        <pc:spChg chg="add mod">
          <ac:chgData name="ashwini vernekar" userId="4e91497b488c6839" providerId="LiveId" clId="{1980751C-5A83-AF44-84FA-A3C12C60A371}" dt="2019-10-30T07:13:35.623" v="3340" actId="1038"/>
          <ac:spMkLst>
            <pc:docMk/>
            <pc:sldMk cId="404769628" sldId="269"/>
            <ac:spMk id="104" creationId="{7332C932-2AE1-8743-82F9-96D9063C4369}"/>
          </ac:spMkLst>
        </pc:spChg>
        <pc:spChg chg="add mod">
          <ac:chgData name="ashwini vernekar" userId="4e91497b488c6839" providerId="LiveId" clId="{1980751C-5A83-AF44-84FA-A3C12C60A371}" dt="2019-10-30T07:13:07.841" v="3284" actId="207"/>
          <ac:spMkLst>
            <pc:docMk/>
            <pc:sldMk cId="404769628" sldId="269"/>
            <ac:spMk id="105" creationId="{56F49843-CECA-3541-A9F1-6DF1FD8E7CCA}"/>
          </ac:spMkLst>
        </pc:spChg>
        <pc:spChg chg="add mod">
          <ac:chgData name="ashwini vernekar" userId="4e91497b488c6839" providerId="LiveId" clId="{1980751C-5A83-AF44-84FA-A3C12C60A371}" dt="2019-10-30T07:14:08.076" v="3409" actId="20577"/>
          <ac:spMkLst>
            <pc:docMk/>
            <pc:sldMk cId="404769628" sldId="269"/>
            <ac:spMk id="106" creationId="{8B73C4B5-07CA-4E43-BA67-0F9A7980049B}"/>
          </ac:spMkLst>
        </pc:spChg>
        <pc:spChg chg="add mod">
          <ac:chgData name="ashwini vernekar" userId="4e91497b488c6839" providerId="LiveId" clId="{1980751C-5A83-AF44-84FA-A3C12C60A371}" dt="2019-10-30T07:14:30.521" v="3439" actId="20577"/>
          <ac:spMkLst>
            <pc:docMk/>
            <pc:sldMk cId="404769628" sldId="269"/>
            <ac:spMk id="107" creationId="{80F0B9AF-BF5F-104D-A782-5506A1CC63CF}"/>
          </ac:spMkLst>
        </pc:spChg>
        <pc:spChg chg="add mod">
          <ac:chgData name="ashwini vernekar" userId="4e91497b488c6839" providerId="LiveId" clId="{1980751C-5A83-AF44-84FA-A3C12C60A371}" dt="2019-10-30T07:20:31.971" v="3596" actId="207"/>
          <ac:spMkLst>
            <pc:docMk/>
            <pc:sldMk cId="404769628" sldId="269"/>
            <ac:spMk id="109" creationId="{5B013FD6-0F2D-C441-BAC6-6524E4C78C4F}"/>
          </ac:spMkLst>
        </pc:spChg>
        <pc:spChg chg="add mod">
          <ac:chgData name="ashwini vernekar" userId="4e91497b488c6839" providerId="LiveId" clId="{1980751C-5A83-AF44-84FA-A3C12C60A371}" dt="2019-10-30T07:20:31.971" v="3596" actId="207"/>
          <ac:spMkLst>
            <pc:docMk/>
            <pc:sldMk cId="404769628" sldId="269"/>
            <ac:spMk id="110" creationId="{DE40C094-1B63-064F-ADC9-4F3EE424EA49}"/>
          </ac:spMkLst>
        </pc:spChg>
        <pc:spChg chg="add mod">
          <ac:chgData name="ashwini vernekar" userId="4e91497b488c6839" providerId="LiveId" clId="{1980751C-5A83-AF44-84FA-A3C12C60A371}" dt="2019-10-30T07:20:31.971" v="3596" actId="207"/>
          <ac:spMkLst>
            <pc:docMk/>
            <pc:sldMk cId="404769628" sldId="269"/>
            <ac:spMk id="111" creationId="{64366D21-E280-1346-8D6F-0B73CBC0B41F}"/>
          </ac:spMkLst>
        </pc:spChg>
        <pc:spChg chg="add mod">
          <ac:chgData name="ashwini vernekar" userId="4e91497b488c6839" providerId="LiveId" clId="{1980751C-5A83-AF44-84FA-A3C12C60A371}" dt="2019-10-30T07:20:19.793" v="3594" actId="403"/>
          <ac:spMkLst>
            <pc:docMk/>
            <pc:sldMk cId="404769628" sldId="269"/>
            <ac:spMk id="112" creationId="{DBEF1F6A-99A6-DB4B-A1DA-E72291EDDA1F}"/>
          </ac:spMkLst>
        </pc:spChg>
        <pc:spChg chg="add mod">
          <ac:chgData name="ashwini vernekar" userId="4e91497b488c6839" providerId="LiveId" clId="{1980751C-5A83-AF44-84FA-A3C12C60A371}" dt="2019-10-30T07:28:18.111" v="3791" actId="1076"/>
          <ac:spMkLst>
            <pc:docMk/>
            <pc:sldMk cId="404769628" sldId="269"/>
            <ac:spMk id="113" creationId="{56C50408-7D6A-0A4B-BD55-3753725575F3}"/>
          </ac:spMkLst>
        </pc:spChg>
        <pc:grpChg chg="del">
          <ac:chgData name="ashwini vernekar" userId="4e91497b488c6839" providerId="LiveId" clId="{1980751C-5A83-AF44-84FA-A3C12C60A371}" dt="2019-10-30T06:41:09.477" v="2633" actId="478"/>
          <ac:grpSpMkLst>
            <pc:docMk/>
            <pc:sldMk cId="404769628" sldId="269"/>
            <ac:grpSpMk id="3" creationId="{E77D31CA-94B4-FD4C-9C97-A2FC466E5B2C}"/>
          </ac:grpSpMkLst>
        </pc:grpChg>
        <pc:grpChg chg="del">
          <ac:chgData name="ashwini vernekar" userId="4e91497b488c6839" providerId="LiveId" clId="{1980751C-5A83-AF44-84FA-A3C12C60A371}" dt="2019-10-30T06:41:07.717" v="2632" actId="478"/>
          <ac:grpSpMkLst>
            <pc:docMk/>
            <pc:sldMk cId="404769628" sldId="269"/>
            <ac:grpSpMk id="12" creationId="{7CC74FC5-FB13-1F41-A49D-0215743DCF39}"/>
          </ac:grpSpMkLst>
        </pc:grpChg>
        <pc:grpChg chg="del">
          <ac:chgData name="ashwini vernekar" userId="4e91497b488c6839" providerId="LiveId" clId="{1980751C-5A83-AF44-84FA-A3C12C60A371}" dt="2019-10-30T06:41:03.321" v="2629" actId="478"/>
          <ac:grpSpMkLst>
            <pc:docMk/>
            <pc:sldMk cId="404769628" sldId="269"/>
            <ac:grpSpMk id="17" creationId="{DA433770-A34A-A745-B38D-C527C763417C}"/>
          </ac:grpSpMkLst>
        </pc:grpChg>
        <pc:grpChg chg="del">
          <ac:chgData name="ashwini vernekar" userId="4e91497b488c6839" providerId="LiveId" clId="{1980751C-5A83-AF44-84FA-A3C12C60A371}" dt="2019-10-30T06:41:06.120" v="2631" actId="478"/>
          <ac:grpSpMkLst>
            <pc:docMk/>
            <pc:sldMk cId="404769628" sldId="269"/>
            <ac:grpSpMk id="23" creationId="{E1614D28-CEF8-6747-90D1-50EFAFACCBD0}"/>
          </ac:grpSpMkLst>
        </pc:grpChg>
        <pc:grpChg chg="del">
          <ac:chgData name="ashwini vernekar" userId="4e91497b488c6839" providerId="LiveId" clId="{1980751C-5A83-AF44-84FA-A3C12C60A371}" dt="2019-10-30T06:41:04.819" v="2630" actId="478"/>
          <ac:grpSpMkLst>
            <pc:docMk/>
            <pc:sldMk cId="404769628" sldId="269"/>
            <ac:grpSpMk id="26" creationId="{44A57B7E-4FAD-F146-AB92-19F8918BF3AC}"/>
          </ac:grpSpMkLst>
        </pc:grpChg>
        <pc:grpChg chg="add del">
          <ac:chgData name="ashwini vernekar" userId="4e91497b488c6839" providerId="LiveId" clId="{1980751C-5A83-AF44-84FA-A3C12C60A371}" dt="2019-10-30T06:47:08.207" v="2639"/>
          <ac:grpSpMkLst>
            <pc:docMk/>
            <pc:sldMk cId="404769628" sldId="269"/>
            <ac:grpSpMk id="31" creationId="{B02302E8-0907-3A4F-A2E5-75DD9B778D0B}"/>
          </ac:grpSpMkLst>
        </pc:grpChg>
        <pc:grpChg chg="add del">
          <ac:chgData name="ashwini vernekar" userId="4e91497b488c6839" providerId="LiveId" clId="{1980751C-5A83-AF44-84FA-A3C12C60A371}" dt="2019-10-30T06:47:08.207" v="2639"/>
          <ac:grpSpMkLst>
            <pc:docMk/>
            <pc:sldMk cId="404769628" sldId="269"/>
            <ac:grpSpMk id="34" creationId="{054A0BC2-5D67-CF4C-80C6-E64079143953}"/>
          </ac:grpSpMkLst>
        </pc:grpChg>
        <pc:grpChg chg="add del">
          <ac:chgData name="ashwini vernekar" userId="4e91497b488c6839" providerId="LiveId" clId="{1980751C-5A83-AF44-84FA-A3C12C60A371}" dt="2019-10-30T06:47:08.207" v="2639"/>
          <ac:grpSpMkLst>
            <pc:docMk/>
            <pc:sldMk cId="404769628" sldId="269"/>
            <ac:grpSpMk id="37" creationId="{7F19B9C6-5A58-4249-9372-8CF9F8054D14}"/>
          </ac:grpSpMkLst>
        </pc:grpChg>
        <pc:grpChg chg="add del">
          <ac:chgData name="ashwini vernekar" userId="4e91497b488c6839" providerId="LiveId" clId="{1980751C-5A83-AF44-84FA-A3C12C60A371}" dt="2019-10-30T06:47:08.207" v="2639"/>
          <ac:grpSpMkLst>
            <pc:docMk/>
            <pc:sldMk cId="404769628" sldId="269"/>
            <ac:grpSpMk id="40" creationId="{FF6F86E1-843B-2A4C-BEE9-DD65C49F67D3}"/>
          </ac:grpSpMkLst>
        </pc:grpChg>
        <pc:grpChg chg="add del">
          <ac:chgData name="ashwini vernekar" userId="4e91497b488c6839" providerId="LiveId" clId="{1980751C-5A83-AF44-84FA-A3C12C60A371}" dt="2019-10-30T06:47:08.207" v="2639"/>
          <ac:grpSpMkLst>
            <pc:docMk/>
            <pc:sldMk cId="404769628" sldId="269"/>
            <ac:grpSpMk id="49" creationId="{7D4AD1CB-84E7-224B-A4CE-0072B5566594}"/>
          </ac:grpSpMkLst>
        </pc:grpChg>
        <pc:grpChg chg="add del mod topLvl">
          <ac:chgData name="ashwini vernekar" userId="4e91497b488c6839" providerId="LiveId" clId="{1980751C-5A83-AF44-84FA-A3C12C60A371}" dt="2019-10-30T06:49:05.735" v="2656" actId="165"/>
          <ac:grpSpMkLst>
            <pc:docMk/>
            <pc:sldMk cId="404769628" sldId="269"/>
            <ac:grpSpMk id="54" creationId="{B8B69BFA-B603-6B4B-ADB7-781C6C9C0284}"/>
          </ac:grpSpMkLst>
        </pc:grpChg>
        <pc:grpChg chg="add del mod topLvl">
          <ac:chgData name="ashwini vernekar" userId="4e91497b488c6839" providerId="LiveId" clId="{1980751C-5A83-AF44-84FA-A3C12C60A371}" dt="2019-10-30T06:48:58.490" v="2654" actId="165"/>
          <ac:grpSpMkLst>
            <pc:docMk/>
            <pc:sldMk cId="404769628" sldId="269"/>
            <ac:grpSpMk id="57" creationId="{B199D9AE-9D39-714F-AC56-C2F79C982FCD}"/>
          </ac:grpSpMkLst>
        </pc:grpChg>
        <pc:grpChg chg="add del mod topLvl">
          <ac:chgData name="ashwini vernekar" userId="4e91497b488c6839" providerId="LiveId" clId="{1980751C-5A83-AF44-84FA-A3C12C60A371}" dt="2019-10-30T06:48:51.954" v="2652" actId="165"/>
          <ac:grpSpMkLst>
            <pc:docMk/>
            <pc:sldMk cId="404769628" sldId="269"/>
            <ac:grpSpMk id="60" creationId="{BABE4126-F11F-7048-993E-18285717F356}"/>
          </ac:grpSpMkLst>
        </pc:grpChg>
        <pc:grpChg chg="add del mod topLvl">
          <ac:chgData name="ashwini vernekar" userId="4e91497b488c6839" providerId="LiveId" clId="{1980751C-5A83-AF44-84FA-A3C12C60A371}" dt="2019-10-30T06:49:27.673" v="2660" actId="165"/>
          <ac:grpSpMkLst>
            <pc:docMk/>
            <pc:sldMk cId="404769628" sldId="269"/>
            <ac:grpSpMk id="63" creationId="{9EE21185-046E-1E47-B2D8-9780687E5ACD}"/>
          </ac:grpSpMkLst>
        </pc:grpChg>
        <pc:grpChg chg="del mod topLvl">
          <ac:chgData name="ashwini vernekar" userId="4e91497b488c6839" providerId="LiveId" clId="{1980751C-5A83-AF44-84FA-A3C12C60A371}" dt="2019-10-30T06:49:30.035" v="2661" actId="478"/>
          <ac:grpSpMkLst>
            <pc:docMk/>
            <pc:sldMk cId="404769628" sldId="269"/>
            <ac:grpSpMk id="65" creationId="{6AC612F2-84C1-DE4E-B796-FE1DF806D82F}"/>
          </ac:grpSpMkLst>
        </pc:grpChg>
        <pc:grpChg chg="add del mod topLvl">
          <ac:chgData name="ashwini vernekar" userId="4e91497b488c6839" providerId="LiveId" clId="{1980751C-5A83-AF44-84FA-A3C12C60A371}" dt="2019-10-30T06:49:10.133" v="2658" actId="165"/>
          <ac:grpSpMkLst>
            <pc:docMk/>
            <pc:sldMk cId="404769628" sldId="269"/>
            <ac:grpSpMk id="72" creationId="{F41732F7-22EA-D54E-81CB-7ACA31A144E9}"/>
          </ac:grpSpMkLst>
        </pc:grpChg>
        <pc:grpChg chg="del mod topLvl">
          <ac:chgData name="ashwini vernekar" userId="4e91497b488c6839" providerId="LiveId" clId="{1980751C-5A83-AF44-84FA-A3C12C60A371}" dt="2019-10-30T06:49:23.724" v="2659" actId="478"/>
          <ac:grpSpMkLst>
            <pc:docMk/>
            <pc:sldMk cId="404769628" sldId="269"/>
            <ac:grpSpMk id="74" creationId="{0912E757-C8A7-B54E-B81C-EC13076D5CF4}"/>
          </ac:grpSpMkLst>
        </pc:grpChg>
        <pc:grpChg chg="add del mod">
          <ac:chgData name="ashwini vernekar" userId="4e91497b488c6839" providerId="LiveId" clId="{1980751C-5A83-AF44-84FA-A3C12C60A371}" dt="2019-10-30T06:47:49.020" v="2648" actId="165"/>
          <ac:grpSpMkLst>
            <pc:docMk/>
            <pc:sldMk cId="404769628" sldId="269"/>
            <ac:grpSpMk id="77" creationId="{E434A98C-1399-C945-9E76-516F40CE9754}"/>
          </ac:grpSpMkLst>
        </pc:grpChg>
        <pc:grpChg chg="add mod">
          <ac:chgData name="ashwini vernekar" userId="4e91497b488c6839" providerId="LiveId" clId="{1980751C-5A83-AF44-84FA-A3C12C60A371}" dt="2019-10-30T06:58:56.903" v="2948" actId="164"/>
          <ac:grpSpMkLst>
            <pc:docMk/>
            <pc:sldMk cId="404769628" sldId="269"/>
            <ac:grpSpMk id="87" creationId="{04201065-359C-3846-9CF5-F38B9F8B711E}"/>
          </ac:grpSpMkLst>
        </pc:grpChg>
        <pc:grpChg chg="add mod">
          <ac:chgData name="ashwini vernekar" userId="4e91497b488c6839" providerId="LiveId" clId="{1980751C-5A83-AF44-84FA-A3C12C60A371}" dt="2019-10-30T07:00:49.504" v="2965" actId="1076"/>
          <ac:grpSpMkLst>
            <pc:docMk/>
            <pc:sldMk cId="404769628" sldId="269"/>
            <ac:grpSpMk id="88" creationId="{60130B57-B9EA-B44E-9EEE-FD4702C8D05A}"/>
          </ac:grpSpMkLst>
        </pc:grpChg>
        <pc:grpChg chg="add del mod">
          <ac:chgData name="ashwini vernekar" userId="4e91497b488c6839" providerId="LiveId" clId="{1980751C-5A83-AF44-84FA-A3C12C60A371}" dt="2019-10-30T07:04:55.630" v="3114" actId="478"/>
          <ac:grpSpMkLst>
            <pc:docMk/>
            <pc:sldMk cId="404769628" sldId="269"/>
            <ac:grpSpMk id="93" creationId="{31FAE071-166C-2046-A4E2-1383B3B973A5}"/>
          </ac:grpSpMkLst>
        </pc:grpChg>
        <pc:graphicFrameChg chg="add mod">
          <ac:chgData name="ashwini vernekar" userId="4e91497b488c6839" providerId="LiveId" clId="{1980751C-5A83-AF44-84FA-A3C12C60A371}" dt="2019-10-30T07:20:58.103" v="3602" actId="12100"/>
          <ac:graphicFrameMkLst>
            <pc:docMk/>
            <pc:sldMk cId="404769628" sldId="269"/>
            <ac:graphicFrameMk id="108" creationId="{63EB0951-92C2-394C-8506-4C241F170A5C}"/>
          </ac:graphicFrameMkLst>
        </pc:graphicFrameChg>
        <pc:picChg chg="add del mod">
          <ac:chgData name="ashwini vernekar" userId="4e91497b488c6839" providerId="LiveId" clId="{1980751C-5A83-AF44-84FA-A3C12C60A371}" dt="2019-10-30T07:08:17" v="3151" actId="478"/>
          <ac:picMkLst>
            <pc:docMk/>
            <pc:sldMk cId="404769628" sldId="269"/>
            <ac:picMk id="30" creationId="{D8FF6E2E-22CC-F246-9DF9-144989A7830C}"/>
          </ac:picMkLst>
        </pc:picChg>
      </pc:sldChg>
      <pc:sldChg chg="addSp delSp modSp add">
        <pc:chgData name="ashwini vernekar" userId="4e91497b488c6839" providerId="LiveId" clId="{1980751C-5A83-AF44-84FA-A3C12C60A371}" dt="2019-10-30T08:58:03.650" v="4440" actId="20577"/>
        <pc:sldMkLst>
          <pc:docMk/>
          <pc:sldMk cId="1432633110" sldId="270"/>
        </pc:sldMkLst>
        <pc:spChg chg="mod">
          <ac:chgData name="ashwini vernekar" userId="4e91497b488c6839" providerId="LiveId" clId="{1980751C-5A83-AF44-84FA-A3C12C60A371}" dt="2019-10-30T07:22:11.155" v="3615" actId="20577"/>
          <ac:spMkLst>
            <pc:docMk/>
            <pc:sldMk cId="1432633110" sldId="270"/>
            <ac:spMk id="2" creationId="{C29965C2-213D-4D4E-85E9-728DFFFE840E}"/>
          </ac:spMkLst>
        </pc:spChg>
        <pc:spChg chg="mod">
          <ac:chgData name="ashwini vernekar" userId="4e91497b488c6839" providerId="LiveId" clId="{1980751C-5A83-AF44-84FA-A3C12C60A371}" dt="2019-10-30T07:29:23.689" v="3827" actId="1036"/>
          <ac:spMkLst>
            <pc:docMk/>
            <pc:sldMk cId="1432633110" sldId="270"/>
            <ac:spMk id="7" creationId="{925BECAD-1246-6943-8C4D-CE33994DF8F6}"/>
          </ac:spMkLst>
        </pc:spChg>
        <pc:spChg chg="mod">
          <ac:chgData name="ashwini vernekar" userId="4e91497b488c6839" providerId="LiveId" clId="{1980751C-5A83-AF44-84FA-A3C12C60A371}" dt="2019-10-30T07:29:23.689" v="3827" actId="1036"/>
          <ac:spMkLst>
            <pc:docMk/>
            <pc:sldMk cId="1432633110" sldId="270"/>
            <ac:spMk id="8" creationId="{F8DC263E-997A-5947-A42B-932B1350E103}"/>
          </ac:spMkLst>
        </pc:spChg>
        <pc:spChg chg="mod">
          <ac:chgData name="ashwini vernekar" userId="4e91497b488c6839" providerId="LiveId" clId="{1980751C-5A83-AF44-84FA-A3C12C60A371}" dt="2019-10-30T07:29:23.689" v="3827" actId="1036"/>
          <ac:spMkLst>
            <pc:docMk/>
            <pc:sldMk cId="1432633110" sldId="270"/>
            <ac:spMk id="9" creationId="{C3485DAC-BC71-124D-B717-DF0DA57F2CD8}"/>
          </ac:spMkLst>
        </pc:spChg>
        <pc:spChg chg="mod">
          <ac:chgData name="ashwini vernekar" userId="4e91497b488c6839" providerId="LiveId" clId="{1980751C-5A83-AF44-84FA-A3C12C60A371}" dt="2019-10-30T07:29:13.318" v="3802" actId="1076"/>
          <ac:spMkLst>
            <pc:docMk/>
            <pc:sldMk cId="1432633110" sldId="270"/>
            <ac:spMk id="10" creationId="{5AA163A2-A443-E84D-AD41-1FF49B94B3E2}"/>
          </ac:spMkLst>
        </pc:spChg>
        <pc:spChg chg="del mod">
          <ac:chgData name="ashwini vernekar" userId="4e91497b488c6839" providerId="LiveId" clId="{1980751C-5A83-AF44-84FA-A3C12C60A371}" dt="2019-10-30T07:26:59.335" v="3732" actId="478"/>
          <ac:spMkLst>
            <pc:docMk/>
            <pc:sldMk cId="1432633110" sldId="270"/>
            <ac:spMk id="11" creationId="{9D888363-DD3E-7847-AC4A-6037AF5DDFFB}"/>
          </ac:spMkLst>
        </pc:spChg>
        <pc:spChg chg="mod">
          <ac:chgData name="ashwini vernekar" userId="4e91497b488c6839" providerId="LiveId" clId="{1980751C-5A83-AF44-84FA-A3C12C60A371}" dt="2019-10-30T07:28:06.772" v="3789" actId="1076"/>
          <ac:spMkLst>
            <pc:docMk/>
            <pc:sldMk cId="1432633110" sldId="270"/>
            <ac:spMk id="12" creationId="{0177B409-3E64-0349-8F08-EC4C3852DA44}"/>
          </ac:spMkLst>
        </pc:spChg>
        <pc:spChg chg="add mod">
          <ac:chgData name="ashwini vernekar" userId="4e91497b488c6839" providerId="LiveId" clId="{1980751C-5A83-AF44-84FA-A3C12C60A371}" dt="2019-10-30T08:48:42.795" v="4109" actId="1035"/>
          <ac:spMkLst>
            <pc:docMk/>
            <pc:sldMk cId="1432633110" sldId="270"/>
            <ac:spMk id="13" creationId="{690D4D26-8F61-FE43-911D-6AD00D4CED32}"/>
          </ac:spMkLst>
        </pc:spChg>
        <pc:spChg chg="add mod">
          <ac:chgData name="ashwini vernekar" userId="4e91497b488c6839" providerId="LiveId" clId="{1980751C-5A83-AF44-84FA-A3C12C60A371}" dt="2019-10-30T08:55:44.133" v="4400" actId="1076"/>
          <ac:spMkLst>
            <pc:docMk/>
            <pc:sldMk cId="1432633110" sldId="270"/>
            <ac:spMk id="14" creationId="{C3B8DE45-C8E6-1847-9E01-1E147BEEC3A6}"/>
          </ac:spMkLst>
        </pc:spChg>
        <pc:spChg chg="add del mod">
          <ac:chgData name="ashwini vernekar" userId="4e91497b488c6839" providerId="LiveId" clId="{1980751C-5A83-AF44-84FA-A3C12C60A371}" dt="2019-10-30T07:26:51.378" v="3731" actId="478"/>
          <ac:spMkLst>
            <pc:docMk/>
            <pc:sldMk cId="1432633110" sldId="270"/>
            <ac:spMk id="15" creationId="{6692748A-B02F-3C41-A9CC-D395279A74DB}"/>
          </ac:spMkLst>
        </pc:spChg>
        <pc:spChg chg="add mod">
          <ac:chgData name="ashwini vernekar" userId="4e91497b488c6839" providerId="LiveId" clId="{1980751C-5A83-AF44-84FA-A3C12C60A371}" dt="2019-10-30T07:29:34.320" v="3832" actId="20577"/>
          <ac:spMkLst>
            <pc:docMk/>
            <pc:sldMk cId="1432633110" sldId="270"/>
            <ac:spMk id="16" creationId="{E7ECFAEE-CE32-0C4C-9AC3-F857F9A0E3D7}"/>
          </ac:spMkLst>
        </pc:spChg>
        <pc:spChg chg="add mod">
          <ac:chgData name="ashwini vernekar" userId="4e91497b488c6839" providerId="LiveId" clId="{1980751C-5A83-AF44-84FA-A3C12C60A371}" dt="2019-10-30T07:29:58.876" v="3838" actId="20577"/>
          <ac:spMkLst>
            <pc:docMk/>
            <pc:sldMk cId="1432633110" sldId="270"/>
            <ac:spMk id="17" creationId="{0C03FDF2-29B9-1948-B7E2-05F708B9F51F}"/>
          </ac:spMkLst>
        </pc:spChg>
        <pc:spChg chg="add mod">
          <ac:chgData name="ashwini vernekar" userId="4e91497b488c6839" providerId="LiveId" clId="{1980751C-5A83-AF44-84FA-A3C12C60A371}" dt="2019-10-30T07:30:36.772" v="3880" actId="1035"/>
          <ac:spMkLst>
            <pc:docMk/>
            <pc:sldMk cId="1432633110" sldId="270"/>
            <ac:spMk id="18" creationId="{91F4084E-1E42-434D-8027-2A9F6823BA32}"/>
          </ac:spMkLst>
        </pc:spChg>
        <pc:spChg chg="add mod">
          <ac:chgData name="ashwini vernekar" userId="4e91497b488c6839" providerId="LiveId" clId="{1980751C-5A83-AF44-84FA-A3C12C60A371}" dt="2019-10-30T08:55:40.893" v="4399" actId="1076"/>
          <ac:spMkLst>
            <pc:docMk/>
            <pc:sldMk cId="1432633110" sldId="270"/>
            <ac:spMk id="19" creationId="{283067C2-16D8-CB45-84B9-FC085D33ADE6}"/>
          </ac:spMkLst>
        </pc:spChg>
        <pc:spChg chg="add del mod">
          <ac:chgData name="ashwini vernekar" userId="4e91497b488c6839" providerId="LiveId" clId="{1980751C-5A83-AF44-84FA-A3C12C60A371}" dt="2019-10-30T08:31:58.652" v="4057" actId="478"/>
          <ac:spMkLst>
            <pc:docMk/>
            <pc:sldMk cId="1432633110" sldId="270"/>
            <ac:spMk id="23" creationId="{F973CBBB-CA4B-A041-A0DA-F4D7E9F16E92}"/>
          </ac:spMkLst>
        </pc:spChg>
        <pc:spChg chg="add del mod">
          <ac:chgData name="ashwini vernekar" userId="4e91497b488c6839" providerId="LiveId" clId="{1980751C-5A83-AF44-84FA-A3C12C60A371}" dt="2019-10-30T08:30:58.701" v="4055" actId="478"/>
          <ac:spMkLst>
            <pc:docMk/>
            <pc:sldMk cId="1432633110" sldId="270"/>
            <ac:spMk id="24" creationId="{172B2509-7FC0-4F4D-99EA-62D99C74DFC6}"/>
          </ac:spMkLst>
        </pc:spChg>
        <pc:spChg chg="add del mod">
          <ac:chgData name="ashwini vernekar" userId="4e91497b488c6839" providerId="LiveId" clId="{1980751C-5A83-AF44-84FA-A3C12C60A371}" dt="2019-10-30T08:35:23.230" v="4072" actId="478"/>
          <ac:spMkLst>
            <pc:docMk/>
            <pc:sldMk cId="1432633110" sldId="270"/>
            <ac:spMk id="42" creationId="{086BA26E-8DA4-664B-B0D5-750C703F7FFF}"/>
          </ac:spMkLst>
        </pc:spChg>
        <pc:spChg chg="add mod">
          <ac:chgData name="ashwini vernekar" userId="4e91497b488c6839" providerId="LiveId" clId="{1980751C-5A83-AF44-84FA-A3C12C60A371}" dt="2019-10-30T08:39:45.579" v="4083" actId="164"/>
          <ac:spMkLst>
            <pc:docMk/>
            <pc:sldMk cId="1432633110" sldId="270"/>
            <ac:spMk id="43" creationId="{FA93D92A-71F8-4D4E-AA22-54F2D6F1739F}"/>
          </ac:spMkLst>
        </pc:spChg>
        <pc:spChg chg="add mod">
          <ac:chgData name="ashwini vernekar" userId="4e91497b488c6839" providerId="LiveId" clId="{1980751C-5A83-AF44-84FA-A3C12C60A371}" dt="2019-10-30T08:39:45.579" v="4083" actId="164"/>
          <ac:spMkLst>
            <pc:docMk/>
            <pc:sldMk cId="1432633110" sldId="270"/>
            <ac:spMk id="44" creationId="{69E649CB-AA0F-EC45-A937-9C281CCA95B5}"/>
          </ac:spMkLst>
        </pc:spChg>
        <pc:spChg chg="add mod">
          <ac:chgData name="ashwini vernekar" userId="4e91497b488c6839" providerId="LiveId" clId="{1980751C-5A83-AF44-84FA-A3C12C60A371}" dt="2019-10-30T08:39:45.579" v="4083" actId="164"/>
          <ac:spMkLst>
            <pc:docMk/>
            <pc:sldMk cId="1432633110" sldId="270"/>
            <ac:spMk id="45" creationId="{8397529C-6104-3145-B6C0-413D456DA456}"/>
          </ac:spMkLst>
        </pc:spChg>
        <pc:spChg chg="add mod">
          <ac:chgData name="ashwini vernekar" userId="4e91497b488c6839" providerId="LiveId" clId="{1980751C-5A83-AF44-84FA-A3C12C60A371}" dt="2019-10-30T08:39:45.579" v="4083" actId="164"/>
          <ac:spMkLst>
            <pc:docMk/>
            <pc:sldMk cId="1432633110" sldId="270"/>
            <ac:spMk id="46" creationId="{336E4528-7906-BD4D-88E6-9C93F28E2DEF}"/>
          </ac:spMkLst>
        </pc:spChg>
        <pc:spChg chg="add del mod">
          <ac:chgData name="ashwini vernekar" userId="4e91497b488c6839" providerId="LiveId" clId="{1980751C-5A83-AF44-84FA-A3C12C60A371}" dt="2019-10-30T08:51:11.417" v="4198" actId="478"/>
          <ac:spMkLst>
            <pc:docMk/>
            <pc:sldMk cId="1432633110" sldId="270"/>
            <ac:spMk id="73" creationId="{A25A976C-E7D4-3346-8A79-A6E6A18D5873}"/>
          </ac:spMkLst>
        </pc:spChg>
        <pc:spChg chg="add mod">
          <ac:chgData name="ashwini vernekar" userId="4e91497b488c6839" providerId="LiveId" clId="{1980751C-5A83-AF44-84FA-A3C12C60A371}" dt="2019-10-30T08:51:17.717" v="4200" actId="1035"/>
          <ac:spMkLst>
            <pc:docMk/>
            <pc:sldMk cId="1432633110" sldId="270"/>
            <ac:spMk id="84" creationId="{CA179C7B-91BA-464A-AC58-8148E0D0DD71}"/>
          </ac:spMkLst>
        </pc:spChg>
        <pc:spChg chg="add mod">
          <ac:chgData name="ashwini vernekar" userId="4e91497b488c6839" providerId="LiveId" clId="{1980751C-5A83-AF44-84FA-A3C12C60A371}" dt="2019-10-30T08:51:29.386" v="4223" actId="1037"/>
          <ac:spMkLst>
            <pc:docMk/>
            <pc:sldMk cId="1432633110" sldId="270"/>
            <ac:spMk id="85" creationId="{F8C0CDD4-BF95-0245-8BEA-788288A3C098}"/>
          </ac:spMkLst>
        </pc:spChg>
        <pc:spChg chg="add mod">
          <ac:chgData name="ashwini vernekar" userId="4e91497b488c6839" providerId="LiveId" clId="{1980751C-5A83-AF44-84FA-A3C12C60A371}" dt="2019-10-30T08:51:38.385" v="4258" actId="1036"/>
          <ac:spMkLst>
            <pc:docMk/>
            <pc:sldMk cId="1432633110" sldId="270"/>
            <ac:spMk id="86" creationId="{C952F77A-3EFA-674C-8B93-70E336F1A386}"/>
          </ac:spMkLst>
        </pc:spChg>
        <pc:spChg chg="add mod">
          <ac:chgData name="ashwini vernekar" userId="4e91497b488c6839" providerId="LiveId" clId="{1980751C-5A83-AF44-84FA-A3C12C60A371}" dt="2019-10-30T08:51:49.439" v="4283" actId="1035"/>
          <ac:spMkLst>
            <pc:docMk/>
            <pc:sldMk cId="1432633110" sldId="270"/>
            <ac:spMk id="87" creationId="{2B4E48CF-177A-0244-8981-F0F077C943E0}"/>
          </ac:spMkLst>
        </pc:spChg>
        <pc:spChg chg="add mod">
          <ac:chgData name="ashwini vernekar" userId="4e91497b488c6839" providerId="LiveId" clId="{1980751C-5A83-AF44-84FA-A3C12C60A371}" dt="2019-10-30T08:51:59.366" v="4319" actId="1038"/>
          <ac:spMkLst>
            <pc:docMk/>
            <pc:sldMk cId="1432633110" sldId="270"/>
            <ac:spMk id="88" creationId="{663093EF-85DA-5044-B07D-0A1803C312C8}"/>
          </ac:spMkLst>
        </pc:spChg>
        <pc:spChg chg="add mod">
          <ac:chgData name="ashwini vernekar" userId="4e91497b488c6839" providerId="LiveId" clId="{1980751C-5A83-AF44-84FA-A3C12C60A371}" dt="2019-10-30T08:52:13.418" v="4321" actId="1076"/>
          <ac:spMkLst>
            <pc:docMk/>
            <pc:sldMk cId="1432633110" sldId="270"/>
            <ac:spMk id="89" creationId="{D94A2BE7-A7CB-7448-A080-E5CC6DBB52CF}"/>
          </ac:spMkLst>
        </pc:spChg>
        <pc:spChg chg="add mod">
          <ac:chgData name="ashwini vernekar" userId="4e91497b488c6839" providerId="LiveId" clId="{1980751C-5A83-AF44-84FA-A3C12C60A371}" dt="2019-10-30T08:52:19.954" v="4323" actId="1076"/>
          <ac:spMkLst>
            <pc:docMk/>
            <pc:sldMk cId="1432633110" sldId="270"/>
            <ac:spMk id="90" creationId="{8695B042-0162-C44D-A468-99CC7294CDFC}"/>
          </ac:spMkLst>
        </pc:spChg>
        <pc:spChg chg="add mod">
          <ac:chgData name="ashwini vernekar" userId="4e91497b488c6839" providerId="LiveId" clId="{1980751C-5A83-AF44-84FA-A3C12C60A371}" dt="2019-10-30T08:53:17.062" v="4336" actId="1038"/>
          <ac:spMkLst>
            <pc:docMk/>
            <pc:sldMk cId="1432633110" sldId="270"/>
            <ac:spMk id="91" creationId="{70D81849-2847-224B-8E4C-2541878621ED}"/>
          </ac:spMkLst>
        </pc:spChg>
        <pc:spChg chg="add mod">
          <ac:chgData name="ashwini vernekar" userId="4e91497b488c6839" providerId="LiveId" clId="{1980751C-5A83-AF44-84FA-A3C12C60A371}" dt="2019-10-30T08:52:55.887" v="4328" actId="1076"/>
          <ac:spMkLst>
            <pc:docMk/>
            <pc:sldMk cId="1432633110" sldId="270"/>
            <ac:spMk id="92" creationId="{6E518584-40D2-F142-8041-63DCC163A440}"/>
          </ac:spMkLst>
        </pc:spChg>
        <pc:spChg chg="add mod">
          <ac:chgData name="ashwini vernekar" userId="4e91497b488c6839" providerId="LiveId" clId="{1980751C-5A83-AF44-84FA-A3C12C60A371}" dt="2019-10-30T08:53:05.182" v="4330" actId="1076"/>
          <ac:spMkLst>
            <pc:docMk/>
            <pc:sldMk cId="1432633110" sldId="270"/>
            <ac:spMk id="93" creationId="{2827F243-E391-774E-AE7D-20549012BFD3}"/>
          </ac:spMkLst>
        </pc:spChg>
        <pc:spChg chg="add mod">
          <ac:chgData name="ashwini vernekar" userId="4e91497b488c6839" providerId="LiveId" clId="{1980751C-5A83-AF44-84FA-A3C12C60A371}" dt="2019-10-30T08:53:10.165" v="4332" actId="1076"/>
          <ac:spMkLst>
            <pc:docMk/>
            <pc:sldMk cId="1432633110" sldId="270"/>
            <ac:spMk id="94" creationId="{93301AB3-1F7A-F042-BD04-03B05478C55A}"/>
          </ac:spMkLst>
        </pc:spChg>
        <pc:spChg chg="add mod">
          <ac:chgData name="ashwini vernekar" userId="4e91497b488c6839" providerId="LiveId" clId="{1980751C-5A83-AF44-84FA-A3C12C60A371}" dt="2019-10-30T08:53:14.756" v="4334" actId="1076"/>
          <ac:spMkLst>
            <pc:docMk/>
            <pc:sldMk cId="1432633110" sldId="270"/>
            <ac:spMk id="95" creationId="{FEC078CC-0E15-9542-8C8D-D7F94FDDB224}"/>
          </ac:spMkLst>
        </pc:spChg>
        <pc:spChg chg="add mod">
          <ac:chgData name="ashwini vernekar" userId="4e91497b488c6839" providerId="LiveId" clId="{1980751C-5A83-AF44-84FA-A3C12C60A371}" dt="2019-10-30T08:53:22.789" v="4338" actId="1076"/>
          <ac:spMkLst>
            <pc:docMk/>
            <pc:sldMk cId="1432633110" sldId="270"/>
            <ac:spMk id="96" creationId="{8D1D3B02-E3F0-AC47-AF64-15CA29B9872B}"/>
          </ac:spMkLst>
        </pc:spChg>
        <pc:spChg chg="add mod">
          <ac:chgData name="ashwini vernekar" userId="4e91497b488c6839" providerId="LiveId" clId="{1980751C-5A83-AF44-84FA-A3C12C60A371}" dt="2019-10-30T08:53:28.919" v="4340" actId="1076"/>
          <ac:spMkLst>
            <pc:docMk/>
            <pc:sldMk cId="1432633110" sldId="270"/>
            <ac:spMk id="97" creationId="{6B085D0D-F7B3-FF42-B4D3-4875FBE4493D}"/>
          </ac:spMkLst>
        </pc:spChg>
        <pc:spChg chg="add mod">
          <ac:chgData name="ashwini vernekar" userId="4e91497b488c6839" providerId="LiveId" clId="{1980751C-5A83-AF44-84FA-A3C12C60A371}" dt="2019-10-30T08:53:34.894" v="4342" actId="1076"/>
          <ac:spMkLst>
            <pc:docMk/>
            <pc:sldMk cId="1432633110" sldId="270"/>
            <ac:spMk id="98" creationId="{959BD3F5-E6DF-CA4F-9BD4-C3086DE5E5FB}"/>
          </ac:spMkLst>
        </pc:spChg>
        <pc:spChg chg="add mod">
          <ac:chgData name="ashwini vernekar" userId="4e91497b488c6839" providerId="LiveId" clId="{1980751C-5A83-AF44-84FA-A3C12C60A371}" dt="2019-10-30T08:53:38.493" v="4344" actId="1076"/>
          <ac:spMkLst>
            <pc:docMk/>
            <pc:sldMk cId="1432633110" sldId="270"/>
            <ac:spMk id="99" creationId="{15737667-8DEA-5A4D-94FF-67127C413200}"/>
          </ac:spMkLst>
        </pc:spChg>
        <pc:spChg chg="add mod">
          <ac:chgData name="ashwini vernekar" userId="4e91497b488c6839" providerId="LiveId" clId="{1980751C-5A83-AF44-84FA-A3C12C60A371}" dt="2019-10-30T08:53:42.555" v="4346" actId="1076"/>
          <ac:spMkLst>
            <pc:docMk/>
            <pc:sldMk cId="1432633110" sldId="270"/>
            <ac:spMk id="100" creationId="{19C3BFED-E8D3-B04E-B59A-0A7130E94B15}"/>
          </ac:spMkLst>
        </pc:spChg>
        <pc:spChg chg="add mod">
          <ac:chgData name="ashwini vernekar" userId="4e91497b488c6839" providerId="LiveId" clId="{1980751C-5A83-AF44-84FA-A3C12C60A371}" dt="2019-10-30T08:53:48.095" v="4349" actId="1036"/>
          <ac:spMkLst>
            <pc:docMk/>
            <pc:sldMk cId="1432633110" sldId="270"/>
            <ac:spMk id="101" creationId="{59BCD75A-EF64-BE4C-BCA9-FAAAD4337487}"/>
          </ac:spMkLst>
        </pc:spChg>
        <pc:spChg chg="add mod">
          <ac:chgData name="ashwini vernekar" userId="4e91497b488c6839" providerId="LiveId" clId="{1980751C-5A83-AF44-84FA-A3C12C60A371}" dt="2019-10-30T08:53:56.501" v="4353" actId="1035"/>
          <ac:spMkLst>
            <pc:docMk/>
            <pc:sldMk cId="1432633110" sldId="270"/>
            <ac:spMk id="102" creationId="{5B6DD1DD-2705-7141-8CE4-328D53A13735}"/>
          </ac:spMkLst>
        </pc:spChg>
        <pc:spChg chg="add mod">
          <ac:chgData name="ashwini vernekar" userId="4e91497b488c6839" providerId="LiveId" clId="{1980751C-5A83-AF44-84FA-A3C12C60A371}" dt="2019-10-30T08:54:02.163" v="4355" actId="1076"/>
          <ac:spMkLst>
            <pc:docMk/>
            <pc:sldMk cId="1432633110" sldId="270"/>
            <ac:spMk id="103" creationId="{9BB6E2C2-C9E0-CA44-BEF2-258F64B71DA2}"/>
          </ac:spMkLst>
        </pc:spChg>
        <pc:spChg chg="add mod">
          <ac:chgData name="ashwini vernekar" userId="4e91497b488c6839" providerId="LiveId" clId="{1980751C-5A83-AF44-84FA-A3C12C60A371}" dt="2019-10-30T08:54:06.282" v="4357" actId="1076"/>
          <ac:spMkLst>
            <pc:docMk/>
            <pc:sldMk cId="1432633110" sldId="270"/>
            <ac:spMk id="104" creationId="{5D676EA1-8B32-284A-97B7-59B59FFAE87F}"/>
          </ac:spMkLst>
        </pc:spChg>
        <pc:spChg chg="add mod">
          <ac:chgData name="ashwini vernekar" userId="4e91497b488c6839" providerId="LiveId" clId="{1980751C-5A83-AF44-84FA-A3C12C60A371}" dt="2019-10-30T08:54:10.488" v="4359" actId="1076"/>
          <ac:spMkLst>
            <pc:docMk/>
            <pc:sldMk cId="1432633110" sldId="270"/>
            <ac:spMk id="105" creationId="{5376F828-9C09-D34D-BF50-06B1E6CAD647}"/>
          </ac:spMkLst>
        </pc:spChg>
        <pc:spChg chg="add mod">
          <ac:chgData name="ashwini vernekar" userId="4e91497b488c6839" providerId="LiveId" clId="{1980751C-5A83-AF44-84FA-A3C12C60A371}" dt="2019-10-30T08:54:15.709" v="4361" actId="1076"/>
          <ac:spMkLst>
            <pc:docMk/>
            <pc:sldMk cId="1432633110" sldId="270"/>
            <ac:spMk id="106" creationId="{27A6D0C7-9AA7-9A45-A94E-527AC2E897DE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07" creationId="{AF445F31-0056-B941-BEE1-BE5A914D0EF2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08" creationId="{29707397-C2A0-3343-902D-0A45A0C47579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09" creationId="{F46BAE8D-3C45-DF43-97DC-7C734C849C38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0" creationId="{ED34AFE4-02C9-274A-B011-30FB361C202E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1" creationId="{661C85BA-7DB5-EC45-8BC6-CB51A82FECA9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2" creationId="{87E54AF9-08B5-2B40-9219-D4ABE18A3D36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3" creationId="{1FB31DA7-DB38-0C49-8303-A2859D12322A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4" creationId="{C742FC67-EB2E-2143-8D90-23F0FABEA179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5" creationId="{929D7AF3-FCCB-8345-B502-D40206FD9BB9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6" creationId="{CE00CB79-17AD-2348-81C4-AB9E739EDE61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7" creationId="{1FDEF56F-CFB3-4E49-9832-03FE169E9ACD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8" creationId="{5E9980E7-7857-3043-89A7-49E6C9F5D6C2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19" creationId="{5FD0AD2A-3BF9-9141-B0C3-407C904D3A50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20" creationId="{47934DD4-C62F-C043-B10E-466BBE96F638}"/>
          </ac:spMkLst>
        </pc:spChg>
        <pc:spChg chg="add mod">
          <ac:chgData name="ashwini vernekar" userId="4e91497b488c6839" providerId="LiveId" clId="{1980751C-5A83-AF44-84FA-A3C12C60A371}" dt="2019-10-30T08:55:34.362" v="4397" actId="164"/>
          <ac:spMkLst>
            <pc:docMk/>
            <pc:sldMk cId="1432633110" sldId="270"/>
            <ac:spMk id="121" creationId="{9E8DF8B7-2525-7846-A003-BC8794D840E2}"/>
          </ac:spMkLst>
        </pc:spChg>
        <pc:spChg chg="add mod">
          <ac:chgData name="ashwini vernekar" userId="4e91497b488c6839" providerId="LiveId" clId="{1980751C-5A83-AF44-84FA-A3C12C60A371}" dt="2019-10-30T08:56:47.032" v="4417" actId="207"/>
          <ac:spMkLst>
            <pc:docMk/>
            <pc:sldMk cId="1432633110" sldId="270"/>
            <ac:spMk id="129" creationId="{D4177A42-E8A5-E44B-B952-EA39C736CCE5}"/>
          </ac:spMkLst>
        </pc:spChg>
        <pc:spChg chg="add mod">
          <ac:chgData name="ashwini vernekar" userId="4e91497b488c6839" providerId="LiveId" clId="{1980751C-5A83-AF44-84FA-A3C12C60A371}" dt="2019-10-30T08:57:29.264" v="4437" actId="1076"/>
          <ac:spMkLst>
            <pc:docMk/>
            <pc:sldMk cId="1432633110" sldId="270"/>
            <ac:spMk id="130" creationId="{43953F42-73ED-E94D-B323-4A45BE79C627}"/>
          </ac:spMkLst>
        </pc:spChg>
        <pc:spChg chg="add mod">
          <ac:chgData name="ashwini vernekar" userId="4e91497b488c6839" providerId="LiveId" clId="{1980751C-5A83-AF44-84FA-A3C12C60A371}" dt="2019-10-30T08:58:03.650" v="4440" actId="20577"/>
          <ac:spMkLst>
            <pc:docMk/>
            <pc:sldMk cId="1432633110" sldId="270"/>
            <ac:spMk id="131" creationId="{FD8D988C-635D-4A4C-AF4B-943238D99EFD}"/>
          </ac:spMkLst>
        </pc:spChg>
        <pc:grpChg chg="add mod">
          <ac:chgData name="ashwini vernekar" userId="4e91497b488c6839" providerId="LiveId" clId="{1980751C-5A83-AF44-84FA-A3C12C60A371}" dt="2019-10-30T08:57:25.391" v="4436" actId="1037"/>
          <ac:grpSpMkLst>
            <pc:docMk/>
            <pc:sldMk cId="1432633110" sldId="270"/>
            <ac:grpSpMk id="25" creationId="{1886D257-CE78-9145-A8F8-F4EC98608CEB}"/>
          </ac:grpSpMkLst>
        </pc:grpChg>
        <pc:grpChg chg="add del mod">
          <ac:chgData name="ashwini vernekar" userId="4e91497b488c6839" providerId="LiveId" clId="{1980751C-5A83-AF44-84FA-A3C12C60A371}" dt="2019-10-30T08:34:25.016" v="4067" actId="478"/>
          <ac:grpSpMkLst>
            <pc:docMk/>
            <pc:sldMk cId="1432633110" sldId="270"/>
            <ac:grpSpMk id="31" creationId="{0219011F-D0D7-4341-8534-6F01F9EDF279}"/>
          </ac:grpSpMkLst>
        </pc:grpChg>
        <pc:grpChg chg="add mod">
          <ac:chgData name="ashwini vernekar" userId="4e91497b488c6839" providerId="LiveId" clId="{1980751C-5A83-AF44-84FA-A3C12C60A371}" dt="2019-10-30T08:48:47.830" v="4115" actId="1036"/>
          <ac:grpSpMkLst>
            <pc:docMk/>
            <pc:sldMk cId="1432633110" sldId="270"/>
            <ac:grpSpMk id="47" creationId="{73516079-EE15-1C45-8E38-6F6823500115}"/>
          </ac:grpSpMkLst>
        </pc:grpChg>
        <pc:grpChg chg="add mod">
          <ac:chgData name="ashwini vernekar" userId="4e91497b488c6839" providerId="LiveId" clId="{1980751C-5A83-AF44-84FA-A3C12C60A371}" dt="2019-10-30T08:48:58.679" v="4132" actId="1035"/>
          <ac:grpSpMkLst>
            <pc:docMk/>
            <pc:sldMk cId="1432633110" sldId="270"/>
            <ac:grpSpMk id="48" creationId="{89374330-F38E-EC41-823C-4A63E4FBBBA5}"/>
          </ac:grpSpMkLst>
        </pc:grpChg>
        <pc:grpChg chg="add del mod">
          <ac:chgData name="ashwini vernekar" userId="4e91497b488c6839" providerId="LiveId" clId="{1980751C-5A83-AF44-84FA-A3C12C60A371}" dt="2019-10-30T08:40:16.231" v="4087"/>
          <ac:grpSpMkLst>
            <pc:docMk/>
            <pc:sldMk cId="1432633110" sldId="270"/>
            <ac:grpSpMk id="53" creationId="{3F6F545F-437B-8F47-912C-4778F92E1E42}"/>
          </ac:grpSpMkLst>
        </pc:grpChg>
        <pc:grpChg chg="add del mod">
          <ac:chgData name="ashwini vernekar" userId="4e91497b488c6839" providerId="LiveId" clId="{1980751C-5A83-AF44-84FA-A3C12C60A371}" dt="2019-10-30T08:40:16.231" v="4087"/>
          <ac:grpSpMkLst>
            <pc:docMk/>
            <pc:sldMk cId="1432633110" sldId="270"/>
            <ac:grpSpMk id="58" creationId="{90BA6293-C406-EB42-8AD9-BBE96FD72E35}"/>
          </ac:grpSpMkLst>
        </pc:grpChg>
        <pc:grpChg chg="add mod">
          <ac:chgData name="ashwini vernekar" userId="4e91497b488c6839" providerId="LiveId" clId="{1980751C-5A83-AF44-84FA-A3C12C60A371}" dt="2019-10-30T08:49:25.456" v="4146" actId="1038"/>
          <ac:grpSpMkLst>
            <pc:docMk/>
            <pc:sldMk cId="1432633110" sldId="270"/>
            <ac:grpSpMk id="63" creationId="{4C2161DF-59C4-9147-BB80-787D338D666C}"/>
          </ac:grpSpMkLst>
        </pc:grpChg>
        <pc:grpChg chg="add mod">
          <ac:chgData name="ashwini vernekar" userId="4e91497b488c6839" providerId="LiveId" clId="{1980751C-5A83-AF44-84FA-A3C12C60A371}" dt="2019-10-30T08:55:34.362" v="4397" actId="164"/>
          <ac:grpSpMkLst>
            <pc:docMk/>
            <pc:sldMk cId="1432633110" sldId="270"/>
            <ac:grpSpMk id="68" creationId="{76D77235-A570-3143-9172-4C95B7D414FE}"/>
          </ac:grpSpMkLst>
        </pc:grpChg>
        <pc:grpChg chg="add del">
          <ac:chgData name="ashwini vernekar" userId="4e91497b488c6839" providerId="LiveId" clId="{1980751C-5A83-AF44-84FA-A3C12C60A371}" dt="2019-10-30T08:50:39.933" v="4154"/>
          <ac:grpSpMkLst>
            <pc:docMk/>
            <pc:sldMk cId="1432633110" sldId="270"/>
            <ac:grpSpMk id="74" creationId="{44D53893-D47F-6F48-B136-872ED843C6F0}"/>
          </ac:grpSpMkLst>
        </pc:grpChg>
        <pc:grpChg chg="add del">
          <ac:chgData name="ashwini vernekar" userId="4e91497b488c6839" providerId="LiveId" clId="{1980751C-5A83-AF44-84FA-A3C12C60A371}" dt="2019-10-30T08:50:39.933" v="4154"/>
          <ac:grpSpMkLst>
            <pc:docMk/>
            <pc:sldMk cId="1432633110" sldId="270"/>
            <ac:grpSpMk id="79" creationId="{01A24D5B-CFB9-1E49-9BDF-1272FBA90751}"/>
          </ac:grpSpMkLst>
        </pc:grpChg>
        <pc:grpChg chg="add mod">
          <ac:chgData name="ashwini vernekar" userId="4e91497b488c6839" providerId="LiveId" clId="{1980751C-5A83-AF44-84FA-A3C12C60A371}" dt="2019-10-30T08:55:36.956" v="4398" actId="1076"/>
          <ac:grpSpMkLst>
            <pc:docMk/>
            <pc:sldMk cId="1432633110" sldId="270"/>
            <ac:grpSpMk id="122" creationId="{C6A21304-D4D7-E448-B3A7-9470C9ECE1DB}"/>
          </ac:grpSpMkLst>
        </pc:grpChg>
        <pc:grpChg chg="add mod">
          <ac:chgData name="ashwini vernekar" userId="4e91497b488c6839" providerId="LiveId" clId="{1980751C-5A83-AF44-84FA-A3C12C60A371}" dt="2019-10-30T08:56:12.112" v="4402" actId="1076"/>
          <ac:grpSpMkLst>
            <pc:docMk/>
            <pc:sldMk cId="1432633110" sldId="270"/>
            <ac:grpSpMk id="123" creationId="{6E8F439F-BFDC-9048-81CA-FCAD2F37CD2D}"/>
          </ac:grpSpMkLst>
        </pc:grpChg>
        <pc:picChg chg="del">
          <ac:chgData name="ashwini vernekar" userId="4e91497b488c6839" providerId="LiveId" clId="{1980751C-5A83-AF44-84FA-A3C12C60A371}" dt="2019-10-30T07:24:38.526" v="3676" actId="478"/>
          <ac:picMkLst>
            <pc:docMk/>
            <pc:sldMk cId="1432633110" sldId="270"/>
            <ac:picMk id="5" creationId="{57B43A0D-E8A0-4943-9BE1-9A16447E5EEF}"/>
          </ac:picMkLst>
        </pc:picChg>
        <pc:cxnChg chg="add mod">
          <ac:chgData name="ashwini vernekar" userId="4e91497b488c6839" providerId="LiveId" clId="{1980751C-5A83-AF44-84FA-A3C12C60A371}" dt="2019-10-30T07:32:32.117" v="3887" actId="1076"/>
          <ac:cxnSpMkLst>
            <pc:docMk/>
            <pc:sldMk cId="1432633110" sldId="270"/>
            <ac:cxnSpMk id="4" creationId="{1D7C6B2F-028B-204F-8EC2-813DC0B6B4D9}"/>
          </ac:cxnSpMkLst>
        </pc:cxnChg>
        <pc:cxnChg chg="add mod">
          <ac:chgData name="ashwini vernekar" userId="4e91497b488c6839" providerId="LiveId" clId="{1980751C-5A83-AF44-84FA-A3C12C60A371}" dt="2019-10-30T07:32:47.202" v="3924" actId="1038"/>
          <ac:cxnSpMkLst>
            <pc:docMk/>
            <pc:sldMk cId="1432633110" sldId="270"/>
            <ac:cxnSpMk id="20" creationId="{E11CBCBC-B16A-C64E-BFA4-C409807D8FE9}"/>
          </ac:cxnSpMkLst>
        </pc:cxnChg>
        <pc:cxnChg chg="add mod">
          <ac:chgData name="ashwini vernekar" userId="4e91497b488c6839" providerId="LiveId" clId="{1980751C-5A83-AF44-84FA-A3C12C60A371}" dt="2019-10-30T07:33:05.919" v="4043" actId="1037"/>
          <ac:cxnSpMkLst>
            <pc:docMk/>
            <pc:sldMk cId="1432633110" sldId="270"/>
            <ac:cxnSpMk id="21" creationId="{BDB0F81A-5F33-E34A-840E-24AFB5D1BB12}"/>
          </ac:cxnSpMkLst>
        </pc:cxnChg>
        <pc:cxnChg chg="add mod">
          <ac:chgData name="ashwini vernekar" userId="4e91497b488c6839" providerId="LiveId" clId="{1980751C-5A83-AF44-84FA-A3C12C60A371}" dt="2019-10-30T08:48:42.795" v="4109" actId="1035"/>
          <ac:cxnSpMkLst>
            <pc:docMk/>
            <pc:sldMk cId="1432633110" sldId="270"/>
            <ac:cxnSpMk id="22" creationId="{9655AE58-BF95-E44A-B59D-E7CE206E4FC5}"/>
          </ac:cxnSpMkLst>
        </pc:cxnChg>
      </pc:sldChg>
      <pc:sldChg chg="addSp delSp modSp add">
        <pc:chgData name="ashwini vernekar" userId="4e91497b488c6839" providerId="LiveId" clId="{1980751C-5A83-AF44-84FA-A3C12C60A371}" dt="2019-10-30T09:03:01.473" v="4841" actId="20577"/>
        <pc:sldMkLst>
          <pc:docMk/>
          <pc:sldMk cId="4234141937" sldId="271"/>
        </pc:sldMkLst>
        <pc:spChg chg="mod">
          <ac:chgData name="ashwini vernekar" userId="4e91497b488c6839" providerId="LiveId" clId="{1980751C-5A83-AF44-84FA-A3C12C60A371}" dt="2019-10-30T08:59:15.792" v="4470" actId="14100"/>
          <ac:spMkLst>
            <pc:docMk/>
            <pc:sldMk cId="4234141937" sldId="271"/>
            <ac:spMk id="2" creationId="{E6B5328F-E94B-9C46-991A-9250315E974E}"/>
          </ac:spMkLst>
        </pc:spChg>
        <pc:spChg chg="del">
          <ac:chgData name="ashwini vernekar" userId="4e91497b488c6839" providerId="LiveId" clId="{1980751C-5A83-AF44-84FA-A3C12C60A371}" dt="2019-10-30T08:59:21.076" v="4472"/>
          <ac:spMkLst>
            <pc:docMk/>
            <pc:sldMk cId="4234141937" sldId="271"/>
            <ac:spMk id="45" creationId="{B0AEE803-B27D-A74B-9B01-0665D20FFCF6}"/>
          </ac:spMkLst>
        </pc:spChg>
        <pc:grpChg chg="del">
          <ac:chgData name="ashwini vernekar" userId="4e91497b488c6839" providerId="LiveId" clId="{1980751C-5A83-AF44-84FA-A3C12C60A371}" dt="2019-10-30T08:59:17.272" v="4471" actId="478"/>
          <ac:grpSpMkLst>
            <pc:docMk/>
            <pc:sldMk cId="4234141937" sldId="271"/>
            <ac:grpSpMk id="44" creationId="{622F15B6-7E59-2548-B858-22AFDC826B75}"/>
          </ac:grpSpMkLst>
        </pc:grpChg>
        <pc:graphicFrameChg chg="add mod modGraphic">
          <ac:chgData name="ashwini vernekar" userId="4e91497b488c6839" providerId="LiveId" clId="{1980751C-5A83-AF44-84FA-A3C12C60A371}" dt="2019-10-30T09:03:01.473" v="4841" actId="20577"/>
          <ac:graphicFrameMkLst>
            <pc:docMk/>
            <pc:sldMk cId="4234141937" sldId="271"/>
            <ac:graphicFrameMk id="3" creationId="{021083D2-4F04-3E49-9E84-979597F6BFBD}"/>
          </ac:graphicFrameMkLst>
        </pc:graphicFrameChg>
      </pc:sldChg>
      <pc:sldChg chg="addSp delSp modSp add">
        <pc:chgData name="ashwini vernekar" userId="4e91497b488c6839" providerId="LiveId" clId="{1980751C-5A83-AF44-84FA-A3C12C60A371}" dt="2019-10-30T09:04:28.665" v="4855" actId="1076"/>
        <pc:sldMkLst>
          <pc:docMk/>
          <pc:sldMk cId="583827281" sldId="272"/>
        </pc:sldMkLst>
        <pc:spChg chg="mod">
          <ac:chgData name="ashwini vernekar" userId="4e91497b488c6839" providerId="LiveId" clId="{1980751C-5A83-AF44-84FA-A3C12C60A371}" dt="2019-10-30T09:04:22.342" v="4853" actId="1076"/>
          <ac:spMkLst>
            <pc:docMk/>
            <pc:sldMk cId="583827281" sldId="272"/>
            <ac:spMk id="2" creationId="{7F0D4F6B-9DDB-4553-A098-2AE9D8D28BF5}"/>
          </ac:spMkLst>
        </pc:spChg>
        <pc:spChg chg="del">
          <ac:chgData name="ashwini vernekar" userId="4e91497b488c6839" providerId="LiveId" clId="{1980751C-5A83-AF44-84FA-A3C12C60A371}" dt="2019-10-30T09:04:15.299" v="4851"/>
          <ac:spMkLst>
            <pc:docMk/>
            <pc:sldMk cId="583827281" sldId="272"/>
            <ac:spMk id="3" creationId="{3FBAFEB0-7486-450D-B502-09E133880C5C}"/>
          </ac:spMkLst>
        </pc:spChg>
        <pc:spChg chg="add del mod">
          <ac:chgData name="ashwini vernekar" userId="4e91497b488c6839" providerId="LiveId" clId="{1980751C-5A83-AF44-84FA-A3C12C60A371}" dt="2019-10-30T09:04:18.639" v="4852"/>
          <ac:spMkLst>
            <pc:docMk/>
            <pc:sldMk cId="583827281" sldId="272"/>
            <ac:spMk id="4" creationId="{BE3D14A5-5FDB-AD4F-8C23-BFD0404FDD8E}"/>
          </ac:spMkLst>
        </pc:spChg>
        <pc:picChg chg="add mod">
          <ac:chgData name="ashwini vernekar" userId="4e91497b488c6839" providerId="LiveId" clId="{1980751C-5A83-AF44-84FA-A3C12C60A371}" dt="2019-10-30T09:04:28.665" v="4855" actId="1076"/>
          <ac:picMkLst>
            <pc:docMk/>
            <pc:sldMk cId="583827281" sldId="272"/>
            <ac:picMk id="5" creationId="{F98189CD-CF1D-AA4D-900A-31C0B5EEDDF9}"/>
          </ac:picMkLst>
        </pc:picChg>
      </pc:sldChg>
      <pc:sldChg chg="addSp delSp modSp add">
        <pc:chgData name="ashwini vernekar" userId="4e91497b488c6839" providerId="LiveId" clId="{1980751C-5A83-AF44-84FA-A3C12C60A371}" dt="2019-10-31T03:09:01.411" v="5241" actId="1076"/>
        <pc:sldMkLst>
          <pc:docMk/>
          <pc:sldMk cId="818826249" sldId="273"/>
        </pc:sldMkLst>
        <pc:spChg chg="mod">
          <ac:chgData name="ashwini vernekar" userId="4e91497b488c6839" providerId="LiveId" clId="{1980751C-5A83-AF44-84FA-A3C12C60A371}" dt="2019-10-31T03:05:16.204" v="4906" actId="20577"/>
          <ac:spMkLst>
            <pc:docMk/>
            <pc:sldMk cId="818826249" sldId="273"/>
            <ac:spMk id="2" creationId="{00BE2B07-04C7-CF44-868D-7B140F1D3431}"/>
          </ac:spMkLst>
        </pc:spChg>
        <pc:spChg chg="add mod">
          <ac:chgData name="ashwini vernekar" userId="4e91497b488c6839" providerId="LiveId" clId="{1980751C-5A83-AF44-84FA-A3C12C60A371}" dt="2019-10-31T03:08:49.617" v="5239" actId="207"/>
          <ac:spMkLst>
            <pc:docMk/>
            <pc:sldMk cId="818826249" sldId="273"/>
            <ac:spMk id="3" creationId="{0FC4B30A-4ECE-3049-8BBF-C53F4DCB8C39}"/>
          </ac:spMkLst>
        </pc:spChg>
        <pc:spChg chg="del">
          <ac:chgData name="ashwini vernekar" userId="4e91497b488c6839" providerId="LiveId" clId="{1980751C-5A83-AF44-84FA-A3C12C60A371}" dt="2019-10-31T03:05:24.080" v="4908" actId="478"/>
          <ac:spMkLst>
            <pc:docMk/>
            <pc:sldMk cId="818826249" sldId="273"/>
            <ac:spMk id="89" creationId="{00ECE444-52FC-F54D-9FEB-6BBA1F7F4369}"/>
          </ac:spMkLst>
        </pc:spChg>
        <pc:spChg chg="del">
          <ac:chgData name="ashwini vernekar" userId="4e91497b488c6839" providerId="LiveId" clId="{1980751C-5A83-AF44-84FA-A3C12C60A371}" dt="2019-10-31T03:05:25.761" v="4909" actId="478"/>
          <ac:spMkLst>
            <pc:docMk/>
            <pc:sldMk cId="818826249" sldId="273"/>
            <ac:spMk id="90" creationId="{9CD7629B-72AE-5B4F-BC6A-C99B0F3548A5}"/>
          </ac:spMkLst>
        </pc:spChg>
        <pc:spChg chg="del">
          <ac:chgData name="ashwini vernekar" userId="4e91497b488c6839" providerId="LiveId" clId="{1980751C-5A83-AF44-84FA-A3C12C60A371}" dt="2019-10-31T03:05:30.747" v="4911" actId="478"/>
          <ac:spMkLst>
            <pc:docMk/>
            <pc:sldMk cId="818826249" sldId="273"/>
            <ac:spMk id="91" creationId="{25719CCD-CB86-5C48-8254-458BC518C92B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92" creationId="{42876E69-8539-A14E-8465-FB0FF40D5CCA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94" creationId="{D19A2CBC-F1E9-EB4C-ADF0-8635AA686942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98" creationId="{05FC4C33-4A27-184A-97D9-15657FA11635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99" creationId="{A9529ABD-407D-9944-89F3-6CDC645A916C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100" creationId="{DA64F0F4-C9BE-6940-8EE1-83A3DA83E71A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101" creationId="{BFA34938-9A32-6848-B4EF-FAECE6C379E6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102" creationId="{D2A87A03-0D92-7B4B-9F16-3129E6386D83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103" creationId="{A289E8D4-A513-5D45-B123-8342C7F465D7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104" creationId="{7332C932-2AE1-8743-82F9-96D9063C4369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105" creationId="{56F49843-CECA-3541-A9F1-6DF1FD8E7CCA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106" creationId="{8B73C4B5-07CA-4E43-BA67-0F9A7980049B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107" creationId="{80F0B9AF-BF5F-104D-A782-5506A1CC63CF}"/>
          </ac:spMkLst>
        </pc:spChg>
        <pc:spChg chg="del">
          <ac:chgData name="ashwini vernekar" userId="4e91497b488c6839" providerId="LiveId" clId="{1980751C-5A83-AF44-84FA-A3C12C60A371}" dt="2019-10-31T03:05:29.467" v="4910" actId="478"/>
          <ac:spMkLst>
            <pc:docMk/>
            <pc:sldMk cId="818826249" sldId="273"/>
            <ac:spMk id="109" creationId="{5B013FD6-0F2D-C441-BAC6-6524E4C78C4F}"/>
          </ac:spMkLst>
        </pc:spChg>
        <pc:spChg chg="del">
          <ac:chgData name="ashwini vernekar" userId="4e91497b488c6839" providerId="LiveId" clId="{1980751C-5A83-AF44-84FA-A3C12C60A371}" dt="2019-10-31T03:05:39.257" v="4915" actId="478"/>
          <ac:spMkLst>
            <pc:docMk/>
            <pc:sldMk cId="818826249" sldId="273"/>
            <ac:spMk id="110" creationId="{DE40C094-1B63-064F-ADC9-4F3EE424EA49}"/>
          </ac:spMkLst>
        </pc:spChg>
        <pc:spChg chg="del">
          <ac:chgData name="ashwini vernekar" userId="4e91497b488c6839" providerId="LiveId" clId="{1980751C-5A83-AF44-84FA-A3C12C60A371}" dt="2019-10-31T03:05:32.199" v="4912" actId="478"/>
          <ac:spMkLst>
            <pc:docMk/>
            <pc:sldMk cId="818826249" sldId="273"/>
            <ac:spMk id="111" creationId="{64366D21-E280-1346-8D6F-0B73CBC0B41F}"/>
          </ac:spMkLst>
        </pc:spChg>
        <pc:spChg chg="del">
          <ac:chgData name="ashwini vernekar" userId="4e91497b488c6839" providerId="LiveId" clId="{1980751C-5A83-AF44-84FA-A3C12C60A371}" dt="2019-10-31T03:05:37.818" v="4914" actId="478"/>
          <ac:spMkLst>
            <pc:docMk/>
            <pc:sldMk cId="818826249" sldId="273"/>
            <ac:spMk id="112" creationId="{DBEF1F6A-99A6-DB4B-A1DA-E72291EDDA1F}"/>
          </ac:spMkLst>
        </pc:spChg>
        <pc:spChg chg="del">
          <ac:chgData name="ashwini vernekar" userId="4e91497b488c6839" providerId="LiveId" clId="{1980751C-5A83-AF44-84FA-A3C12C60A371}" dt="2019-10-31T03:05:41.916" v="4916" actId="478"/>
          <ac:spMkLst>
            <pc:docMk/>
            <pc:sldMk cId="818826249" sldId="273"/>
            <ac:spMk id="113" creationId="{56C50408-7D6A-0A4B-BD55-3753725575F3}"/>
          </ac:spMkLst>
        </pc:spChg>
        <pc:grpChg chg="del">
          <ac:chgData name="ashwini vernekar" userId="4e91497b488c6839" providerId="LiveId" clId="{1980751C-5A83-AF44-84FA-A3C12C60A371}" dt="2019-10-31T03:05:20.098" v="4907" actId="478"/>
          <ac:grpSpMkLst>
            <pc:docMk/>
            <pc:sldMk cId="818826249" sldId="273"/>
            <ac:grpSpMk id="88" creationId="{60130B57-B9EA-B44E-9EEE-FD4702C8D05A}"/>
          </ac:grpSpMkLst>
        </pc:grpChg>
        <pc:graphicFrameChg chg="del">
          <ac:chgData name="ashwini vernekar" userId="4e91497b488c6839" providerId="LiveId" clId="{1980751C-5A83-AF44-84FA-A3C12C60A371}" dt="2019-10-31T03:05:35.104" v="4913" actId="478"/>
          <ac:graphicFrameMkLst>
            <pc:docMk/>
            <pc:sldMk cId="818826249" sldId="273"/>
            <ac:graphicFrameMk id="108" creationId="{63EB0951-92C2-394C-8506-4C241F170A5C}"/>
          </ac:graphicFrameMkLst>
        </pc:graphicFrameChg>
        <pc:picChg chg="add mod">
          <ac:chgData name="ashwini vernekar" userId="4e91497b488c6839" providerId="LiveId" clId="{1980751C-5A83-AF44-84FA-A3C12C60A371}" dt="2019-10-31T03:09:01.411" v="5241" actId="1076"/>
          <ac:picMkLst>
            <pc:docMk/>
            <pc:sldMk cId="818826249" sldId="273"/>
            <ac:picMk id="38" creationId="{E52EB901-2442-C144-AC06-F8C02E889BBB}"/>
          </ac:picMkLst>
        </pc:picChg>
      </pc:sldChg>
      <pc:sldChg chg="addSp delSp modSp add">
        <pc:chgData name="ashwini vernekar" userId="4e91497b488c6839" providerId="LiveId" clId="{1980751C-5A83-AF44-84FA-A3C12C60A371}" dt="2019-10-31T03:18:05.319" v="5515" actId="20577"/>
        <pc:sldMkLst>
          <pc:docMk/>
          <pc:sldMk cId="144960744" sldId="274"/>
        </pc:sldMkLst>
        <pc:spChg chg="mod">
          <ac:chgData name="ashwini vernekar" userId="4e91497b488c6839" providerId="LiveId" clId="{1980751C-5A83-AF44-84FA-A3C12C60A371}" dt="2019-10-31T03:16:26.089" v="5283" actId="20577"/>
          <ac:spMkLst>
            <pc:docMk/>
            <pc:sldMk cId="144960744" sldId="274"/>
            <ac:spMk id="2" creationId="{C29965C2-213D-4D4E-85E9-728DFFFE840E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7" creationId="{925BECAD-1246-6943-8C4D-CE33994DF8F6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8" creationId="{F8DC263E-997A-5947-A42B-932B1350E103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" creationId="{C3485DAC-BC71-124D-B717-DF0DA57F2CD8}"/>
          </ac:spMkLst>
        </pc:spChg>
        <pc:spChg chg="del">
          <ac:chgData name="ashwini vernekar" userId="4e91497b488c6839" providerId="LiveId" clId="{1980751C-5A83-AF44-84FA-A3C12C60A371}" dt="2019-10-31T03:16:30.162" v="5284" actId="478"/>
          <ac:spMkLst>
            <pc:docMk/>
            <pc:sldMk cId="144960744" sldId="274"/>
            <ac:spMk id="10" creationId="{5AA163A2-A443-E84D-AD41-1FF49B94B3E2}"/>
          </ac:spMkLst>
        </pc:spChg>
        <pc:spChg chg="del">
          <ac:chgData name="ashwini vernekar" userId="4e91497b488c6839" providerId="LiveId" clId="{1980751C-5A83-AF44-84FA-A3C12C60A371}" dt="2019-10-31T03:16:44.442" v="5291" actId="478"/>
          <ac:spMkLst>
            <pc:docMk/>
            <pc:sldMk cId="144960744" sldId="274"/>
            <ac:spMk id="12" creationId="{0177B409-3E64-0349-8F08-EC4C3852DA44}"/>
          </ac:spMkLst>
        </pc:spChg>
        <pc:spChg chg="del">
          <ac:chgData name="ashwini vernekar" userId="4e91497b488c6839" providerId="LiveId" clId="{1980751C-5A83-AF44-84FA-A3C12C60A371}" dt="2019-10-31T03:16:37.103" v="5288" actId="478"/>
          <ac:spMkLst>
            <pc:docMk/>
            <pc:sldMk cId="144960744" sldId="274"/>
            <ac:spMk id="13" creationId="{690D4D26-8F61-FE43-911D-6AD00D4CED32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4" creationId="{C3B8DE45-C8E6-1847-9E01-1E147BEEC3A6}"/>
          </ac:spMkLst>
        </pc:spChg>
        <pc:spChg chg="del">
          <ac:chgData name="ashwini vernekar" userId="4e91497b488c6839" providerId="LiveId" clId="{1980751C-5A83-AF44-84FA-A3C12C60A371}" dt="2019-10-31T03:16:41.346" v="5289" actId="478"/>
          <ac:spMkLst>
            <pc:docMk/>
            <pc:sldMk cId="144960744" sldId="274"/>
            <ac:spMk id="16" creationId="{E7ECFAEE-CE32-0C4C-9AC3-F857F9A0E3D7}"/>
          </ac:spMkLst>
        </pc:spChg>
        <pc:spChg chg="del">
          <ac:chgData name="ashwini vernekar" userId="4e91497b488c6839" providerId="LiveId" clId="{1980751C-5A83-AF44-84FA-A3C12C60A371}" dt="2019-10-31T03:16:43.143" v="5290" actId="478"/>
          <ac:spMkLst>
            <pc:docMk/>
            <pc:sldMk cId="144960744" sldId="274"/>
            <ac:spMk id="17" creationId="{0C03FDF2-29B9-1948-B7E2-05F708B9F51F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8" creationId="{91F4084E-1E42-434D-8027-2A9F6823BA32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9" creationId="{283067C2-16D8-CB45-84B9-FC085D33ADE6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84" creationId="{CA179C7B-91BA-464A-AC58-8148E0D0DD71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85" creationId="{F8C0CDD4-BF95-0245-8BEA-788288A3C098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86" creationId="{C952F77A-3EFA-674C-8B93-70E336F1A386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87" creationId="{2B4E48CF-177A-0244-8981-F0F077C943E0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88" creationId="{663093EF-85DA-5044-B07D-0A1803C312C8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89" creationId="{D94A2BE7-A7CB-7448-A080-E5CC6DBB52CF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0" creationId="{8695B042-0162-C44D-A468-99CC7294CDFC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1" creationId="{70D81849-2847-224B-8E4C-2541878621ED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2" creationId="{6E518584-40D2-F142-8041-63DCC163A440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3" creationId="{2827F243-E391-774E-AE7D-20549012BFD3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4" creationId="{93301AB3-1F7A-F042-BD04-03B05478C55A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5" creationId="{FEC078CC-0E15-9542-8C8D-D7F94FDDB224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6" creationId="{8D1D3B02-E3F0-AC47-AF64-15CA29B9872B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7" creationId="{6B085D0D-F7B3-FF42-B4D3-4875FBE4493D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8" creationId="{959BD3F5-E6DF-CA4F-9BD4-C3086DE5E5FB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99" creationId="{15737667-8DEA-5A4D-94FF-67127C413200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00" creationId="{19C3BFED-E8D3-B04E-B59A-0A7130E94B15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01" creationId="{59BCD75A-EF64-BE4C-BCA9-FAAAD4337487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02" creationId="{5B6DD1DD-2705-7141-8CE4-328D53A13735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03" creationId="{9BB6E2C2-C9E0-CA44-BEF2-258F64B71DA2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04" creationId="{5D676EA1-8B32-284A-97B7-59B59FFAE87F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05" creationId="{5376F828-9C09-D34D-BF50-06B1E6CAD647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06" creationId="{27A6D0C7-9AA7-9A45-A94E-527AC2E897DE}"/>
          </ac:spMkLst>
        </pc:spChg>
        <pc:spChg chg="del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29" creationId="{D4177A42-E8A5-E44B-B952-EA39C736CCE5}"/>
          </ac:spMkLst>
        </pc:spChg>
        <pc:spChg chg="del mod">
          <ac:chgData name="ashwini vernekar" userId="4e91497b488c6839" providerId="LiveId" clId="{1980751C-5A83-AF44-84FA-A3C12C60A371}" dt="2019-10-31T03:16:34.822" v="5287" actId="478"/>
          <ac:spMkLst>
            <pc:docMk/>
            <pc:sldMk cId="144960744" sldId="274"/>
            <ac:spMk id="130" creationId="{43953F42-73ED-E94D-B323-4A45BE79C627}"/>
          </ac:spMkLst>
        </pc:spChg>
        <pc:spChg chg="del">
          <ac:chgData name="ashwini vernekar" userId="4e91497b488c6839" providerId="LiveId" clId="{1980751C-5A83-AF44-84FA-A3C12C60A371}" dt="2019-10-31T03:16:32.319" v="5286" actId="478"/>
          <ac:spMkLst>
            <pc:docMk/>
            <pc:sldMk cId="144960744" sldId="274"/>
            <ac:spMk id="131" creationId="{FD8D988C-635D-4A4C-AF4B-943238D99EFD}"/>
          </ac:spMkLst>
        </pc:spChg>
        <pc:spChg chg="add mod">
          <ac:chgData name="ashwini vernekar" userId="4e91497b488c6839" providerId="LiveId" clId="{1980751C-5A83-AF44-84FA-A3C12C60A371}" dt="2019-10-31T03:18:05.319" v="5515" actId="20577"/>
          <ac:spMkLst>
            <pc:docMk/>
            <pc:sldMk cId="144960744" sldId="274"/>
            <ac:spMk id="132" creationId="{EBDAFE0F-445F-B84C-8F7F-D6B557A5291A}"/>
          </ac:spMkLst>
        </pc:spChg>
        <pc:grpChg chg="del">
          <ac:chgData name="ashwini vernekar" userId="4e91497b488c6839" providerId="LiveId" clId="{1980751C-5A83-AF44-84FA-A3C12C60A371}" dt="2019-10-31T03:16:34.822" v="5287" actId="478"/>
          <ac:grpSpMkLst>
            <pc:docMk/>
            <pc:sldMk cId="144960744" sldId="274"/>
            <ac:grpSpMk id="25" creationId="{1886D257-CE78-9145-A8F8-F4EC98608CEB}"/>
          </ac:grpSpMkLst>
        </pc:grpChg>
        <pc:grpChg chg="del">
          <ac:chgData name="ashwini vernekar" userId="4e91497b488c6839" providerId="LiveId" clId="{1980751C-5A83-AF44-84FA-A3C12C60A371}" dt="2019-10-31T03:16:34.822" v="5287" actId="478"/>
          <ac:grpSpMkLst>
            <pc:docMk/>
            <pc:sldMk cId="144960744" sldId="274"/>
            <ac:grpSpMk id="47" creationId="{73516079-EE15-1C45-8E38-6F6823500115}"/>
          </ac:grpSpMkLst>
        </pc:grpChg>
        <pc:grpChg chg="del">
          <ac:chgData name="ashwini vernekar" userId="4e91497b488c6839" providerId="LiveId" clId="{1980751C-5A83-AF44-84FA-A3C12C60A371}" dt="2019-10-31T03:16:34.822" v="5287" actId="478"/>
          <ac:grpSpMkLst>
            <pc:docMk/>
            <pc:sldMk cId="144960744" sldId="274"/>
            <ac:grpSpMk id="48" creationId="{89374330-F38E-EC41-823C-4A63E4FBBBA5}"/>
          </ac:grpSpMkLst>
        </pc:grpChg>
        <pc:grpChg chg="del">
          <ac:chgData name="ashwini vernekar" userId="4e91497b488c6839" providerId="LiveId" clId="{1980751C-5A83-AF44-84FA-A3C12C60A371}" dt="2019-10-31T03:16:34.822" v="5287" actId="478"/>
          <ac:grpSpMkLst>
            <pc:docMk/>
            <pc:sldMk cId="144960744" sldId="274"/>
            <ac:grpSpMk id="63" creationId="{4C2161DF-59C4-9147-BB80-787D338D666C}"/>
          </ac:grpSpMkLst>
        </pc:grpChg>
        <pc:grpChg chg="del">
          <ac:chgData name="ashwini vernekar" userId="4e91497b488c6839" providerId="LiveId" clId="{1980751C-5A83-AF44-84FA-A3C12C60A371}" dt="2019-10-31T03:16:34.822" v="5287" actId="478"/>
          <ac:grpSpMkLst>
            <pc:docMk/>
            <pc:sldMk cId="144960744" sldId="274"/>
            <ac:grpSpMk id="122" creationId="{C6A21304-D4D7-E448-B3A7-9470C9ECE1DB}"/>
          </ac:grpSpMkLst>
        </pc:grpChg>
        <pc:grpChg chg="del">
          <ac:chgData name="ashwini vernekar" userId="4e91497b488c6839" providerId="LiveId" clId="{1980751C-5A83-AF44-84FA-A3C12C60A371}" dt="2019-10-31T03:16:34.822" v="5287" actId="478"/>
          <ac:grpSpMkLst>
            <pc:docMk/>
            <pc:sldMk cId="144960744" sldId="274"/>
            <ac:grpSpMk id="123" creationId="{6E8F439F-BFDC-9048-81CA-FCAD2F37CD2D}"/>
          </ac:grpSpMkLst>
        </pc:grpChg>
        <pc:cxnChg chg="del">
          <ac:chgData name="ashwini vernekar" userId="4e91497b488c6839" providerId="LiveId" clId="{1980751C-5A83-AF44-84FA-A3C12C60A371}" dt="2019-10-31T03:16:34.822" v="5287" actId="478"/>
          <ac:cxnSpMkLst>
            <pc:docMk/>
            <pc:sldMk cId="144960744" sldId="274"/>
            <ac:cxnSpMk id="4" creationId="{1D7C6B2F-028B-204F-8EC2-813DC0B6B4D9}"/>
          </ac:cxnSpMkLst>
        </pc:cxnChg>
        <pc:cxnChg chg="del">
          <ac:chgData name="ashwini vernekar" userId="4e91497b488c6839" providerId="LiveId" clId="{1980751C-5A83-AF44-84FA-A3C12C60A371}" dt="2019-10-31T03:16:34.822" v="5287" actId="478"/>
          <ac:cxnSpMkLst>
            <pc:docMk/>
            <pc:sldMk cId="144960744" sldId="274"/>
            <ac:cxnSpMk id="20" creationId="{E11CBCBC-B16A-C64E-BFA4-C409807D8FE9}"/>
          </ac:cxnSpMkLst>
        </pc:cxnChg>
        <pc:cxnChg chg="del">
          <ac:chgData name="ashwini vernekar" userId="4e91497b488c6839" providerId="LiveId" clId="{1980751C-5A83-AF44-84FA-A3C12C60A371}" dt="2019-10-31T03:16:34.822" v="5287" actId="478"/>
          <ac:cxnSpMkLst>
            <pc:docMk/>
            <pc:sldMk cId="144960744" sldId="274"/>
            <ac:cxnSpMk id="21" creationId="{BDB0F81A-5F33-E34A-840E-24AFB5D1BB12}"/>
          </ac:cxnSpMkLst>
        </pc:cxnChg>
        <pc:cxnChg chg="del">
          <ac:chgData name="ashwini vernekar" userId="4e91497b488c6839" providerId="LiveId" clId="{1980751C-5A83-AF44-84FA-A3C12C60A371}" dt="2019-10-31T03:16:37.103" v="5288" actId="478"/>
          <ac:cxnSpMkLst>
            <pc:docMk/>
            <pc:sldMk cId="144960744" sldId="274"/>
            <ac:cxnSpMk id="22" creationId="{9655AE58-BF95-E44A-B59D-E7CE206E4FC5}"/>
          </ac:cxnSpMkLst>
        </pc:cxnChg>
      </pc:sldChg>
      <pc:sldChg chg="add del">
        <pc:chgData name="ashwini vernekar" userId="4e91497b488c6839" providerId="LiveId" clId="{1980751C-5A83-AF44-84FA-A3C12C60A371}" dt="2019-10-31T03:18:21.118" v="5518" actId="2696"/>
        <pc:sldMkLst>
          <pc:docMk/>
          <pc:sldMk cId="4184496977" sldId="275"/>
        </pc:sldMkLst>
      </pc:sldChg>
      <pc:sldChg chg="addSp delSp modSp add">
        <pc:chgData name="ashwini vernekar" userId="4e91497b488c6839" providerId="LiveId" clId="{1980751C-5A83-AF44-84FA-A3C12C60A371}" dt="2019-10-31T03:19:42.002" v="5574" actId="1076"/>
        <pc:sldMkLst>
          <pc:docMk/>
          <pc:sldMk cId="3971433011" sldId="276"/>
        </pc:sldMkLst>
        <pc:spChg chg="mod">
          <ac:chgData name="ashwini vernekar" userId="4e91497b488c6839" providerId="LiveId" clId="{1980751C-5A83-AF44-84FA-A3C12C60A371}" dt="2019-10-31T03:19:30.124" v="5571"/>
          <ac:spMkLst>
            <pc:docMk/>
            <pc:sldMk cId="3971433011" sldId="276"/>
            <ac:spMk id="2" creationId="{E6B5328F-E94B-9C46-991A-9250315E974E}"/>
          </ac:spMkLst>
        </pc:spChg>
        <pc:grpChg chg="add mod">
          <ac:chgData name="ashwini vernekar" userId="4e91497b488c6839" providerId="LiveId" clId="{1980751C-5A83-AF44-84FA-A3C12C60A371}" dt="2019-10-31T03:19:42.002" v="5574" actId="1076"/>
          <ac:grpSpMkLst>
            <pc:docMk/>
            <pc:sldMk cId="3971433011" sldId="276"/>
            <ac:grpSpMk id="4" creationId="{D8E35F44-650A-D542-AC5B-495952F8ECF4}"/>
          </ac:grpSpMkLst>
        </pc:grpChg>
        <pc:graphicFrameChg chg="del">
          <ac:chgData name="ashwini vernekar" userId="4e91497b488c6839" providerId="LiveId" clId="{1980751C-5A83-AF44-84FA-A3C12C60A371}" dt="2019-10-31T03:18:52.920" v="5570" actId="478"/>
          <ac:graphicFrameMkLst>
            <pc:docMk/>
            <pc:sldMk cId="3971433011" sldId="276"/>
            <ac:graphicFrameMk id="3" creationId="{021083D2-4F04-3E49-9E84-979597F6BFBD}"/>
          </ac:graphicFrameMkLst>
        </pc:graphicFrameChg>
      </pc:sldChg>
      <pc:sldChg chg="addSp delSp modSp add">
        <pc:chgData name="ashwini vernekar" userId="4e91497b488c6839" providerId="LiveId" clId="{1980751C-5A83-AF44-84FA-A3C12C60A371}" dt="2019-10-31T03:21:07.313" v="5608" actId="1076"/>
        <pc:sldMkLst>
          <pc:docMk/>
          <pc:sldMk cId="1735638651" sldId="277"/>
        </pc:sldMkLst>
        <pc:spChg chg="del mod">
          <ac:chgData name="ashwini vernekar" userId="4e91497b488c6839" providerId="LiveId" clId="{1980751C-5A83-AF44-84FA-A3C12C60A371}" dt="2019-10-31T03:20:11.411" v="5577" actId="478"/>
          <ac:spMkLst>
            <pc:docMk/>
            <pc:sldMk cId="1735638651" sldId="277"/>
            <ac:spMk id="2" creationId="{7F0D4F6B-9DDB-4553-A098-2AE9D8D28BF5}"/>
          </ac:spMkLst>
        </pc:spChg>
        <pc:spChg chg="add del mod">
          <ac:chgData name="ashwini vernekar" userId="4e91497b488c6839" providerId="LiveId" clId="{1980751C-5A83-AF44-84FA-A3C12C60A371}" dt="2019-10-31T03:20:13.607" v="5578" actId="478"/>
          <ac:spMkLst>
            <pc:docMk/>
            <pc:sldMk cId="1735638651" sldId="277"/>
            <ac:spMk id="4" creationId="{2D10987D-4C1C-F544-B005-14EA18385F34}"/>
          </ac:spMkLst>
        </pc:spChg>
        <pc:spChg chg="add mod">
          <ac:chgData name="ashwini vernekar" userId="4e91497b488c6839" providerId="LiveId" clId="{1980751C-5A83-AF44-84FA-A3C12C60A371}" dt="2019-10-31T03:20:35.877" v="5602" actId="20577"/>
          <ac:spMkLst>
            <pc:docMk/>
            <pc:sldMk cId="1735638651" sldId="277"/>
            <ac:spMk id="6" creationId="{2EF65DA8-A686-914D-B1B1-2C77267E0A7C}"/>
          </ac:spMkLst>
        </pc:spChg>
        <pc:picChg chg="del">
          <ac:chgData name="ashwini vernekar" userId="4e91497b488c6839" providerId="LiveId" clId="{1980751C-5A83-AF44-84FA-A3C12C60A371}" dt="2019-10-31T03:20:14.973" v="5579" actId="478"/>
          <ac:picMkLst>
            <pc:docMk/>
            <pc:sldMk cId="1735638651" sldId="277"/>
            <ac:picMk id="5" creationId="{F98189CD-CF1D-AA4D-900A-31C0B5EEDDF9}"/>
          </ac:picMkLst>
        </pc:picChg>
        <pc:picChg chg="add mod">
          <ac:chgData name="ashwini vernekar" userId="4e91497b488c6839" providerId="LiveId" clId="{1980751C-5A83-AF44-84FA-A3C12C60A371}" dt="2019-10-31T03:21:07.313" v="5608" actId="1076"/>
          <ac:picMkLst>
            <pc:docMk/>
            <pc:sldMk cId="1735638651" sldId="277"/>
            <ac:picMk id="7" creationId="{3BA06892-479F-E94C-87E1-9EBFC1B3958D}"/>
          </ac:picMkLst>
        </pc:picChg>
      </pc:sldChg>
      <pc:sldChg chg="addSp delSp modSp add">
        <pc:chgData name="ashwini vernekar" userId="4e91497b488c6839" providerId="LiveId" clId="{1980751C-5A83-AF44-84FA-A3C12C60A371}" dt="2019-10-31T03:45:26.090" v="5652" actId="2085"/>
        <pc:sldMkLst>
          <pc:docMk/>
          <pc:sldMk cId="3837175697" sldId="278"/>
        </pc:sldMkLst>
        <pc:spChg chg="mod">
          <ac:chgData name="ashwini vernekar" userId="4e91497b488c6839" providerId="LiveId" clId="{1980751C-5A83-AF44-84FA-A3C12C60A371}" dt="2019-10-31T03:43:46.240" v="5638" actId="20577"/>
          <ac:spMkLst>
            <pc:docMk/>
            <pc:sldMk cId="3837175697" sldId="278"/>
            <ac:spMk id="2" creationId="{00BE2B07-04C7-CF44-868D-7B140F1D3431}"/>
          </ac:spMkLst>
        </pc:spChg>
        <pc:spChg chg="del">
          <ac:chgData name="ashwini vernekar" userId="4e91497b488c6839" providerId="LiveId" clId="{1980751C-5A83-AF44-84FA-A3C12C60A371}" dt="2019-10-31T03:20:17.437" v="5580" actId="478"/>
          <ac:spMkLst>
            <pc:docMk/>
            <pc:sldMk cId="3837175697" sldId="278"/>
            <ac:spMk id="3" creationId="{0FC4B30A-4ECE-3049-8BBF-C53F4DCB8C39}"/>
          </ac:spMkLst>
        </pc:spChg>
        <pc:spChg chg="add mod">
          <ac:chgData name="ashwini vernekar" userId="4e91497b488c6839" providerId="LiveId" clId="{1980751C-5A83-AF44-84FA-A3C12C60A371}" dt="2019-10-31T03:45:26.090" v="5652" actId="2085"/>
          <ac:spMkLst>
            <pc:docMk/>
            <pc:sldMk cId="3837175697" sldId="278"/>
            <ac:spMk id="6" creationId="{68016145-4B5B-1143-A816-96A7F5E881E3}"/>
          </ac:spMkLst>
        </pc:spChg>
        <pc:picChg chg="add mod">
          <ac:chgData name="ashwini vernekar" userId="4e91497b488c6839" providerId="LiveId" clId="{1980751C-5A83-AF44-84FA-A3C12C60A371}" dt="2019-10-31T03:45:05.075" v="5649" actId="1076"/>
          <ac:picMkLst>
            <pc:docMk/>
            <pc:sldMk cId="3837175697" sldId="278"/>
            <ac:picMk id="5" creationId="{1299BDE4-80DB-D541-9A37-EE9EF90D40BB}"/>
          </ac:picMkLst>
        </pc:picChg>
        <pc:picChg chg="del">
          <ac:chgData name="ashwini vernekar" userId="4e91497b488c6839" providerId="LiveId" clId="{1980751C-5A83-AF44-84FA-A3C12C60A371}" dt="2019-10-31T03:20:18.147" v="5581" actId="478"/>
          <ac:picMkLst>
            <pc:docMk/>
            <pc:sldMk cId="3837175697" sldId="278"/>
            <ac:picMk id="38" creationId="{E52EB901-2442-C144-AC06-F8C02E889BBB}"/>
          </ac:picMkLst>
        </pc:picChg>
      </pc:sldChg>
      <pc:sldChg chg="addSp delSp modSp add">
        <pc:chgData name="ashwini vernekar" userId="4e91497b488c6839" providerId="LiveId" clId="{1980751C-5A83-AF44-84FA-A3C12C60A371}" dt="2019-10-31T03:46:08.694" v="5659" actId="1076"/>
        <pc:sldMkLst>
          <pc:docMk/>
          <pc:sldMk cId="3976517963" sldId="279"/>
        </pc:sldMkLst>
        <pc:spChg chg="mod">
          <ac:chgData name="ashwini vernekar" userId="4e91497b488c6839" providerId="LiveId" clId="{1980751C-5A83-AF44-84FA-A3C12C60A371}" dt="2019-10-31T03:45:49.281" v="5655" actId="20577"/>
          <ac:spMkLst>
            <pc:docMk/>
            <pc:sldMk cId="3976517963" sldId="279"/>
            <ac:spMk id="2" creationId="{C29965C2-213D-4D4E-85E9-728DFFFE840E}"/>
          </ac:spMkLst>
        </pc:spChg>
        <pc:spChg chg="del">
          <ac:chgData name="ashwini vernekar" userId="4e91497b488c6839" providerId="LiveId" clId="{1980751C-5A83-AF44-84FA-A3C12C60A371}" dt="2019-10-31T03:20:20.854" v="5582" actId="478"/>
          <ac:spMkLst>
            <pc:docMk/>
            <pc:sldMk cId="3976517963" sldId="279"/>
            <ac:spMk id="132" creationId="{EBDAFE0F-445F-B84C-8F7F-D6B557A5291A}"/>
          </ac:spMkLst>
        </pc:spChg>
        <pc:picChg chg="add mod">
          <ac:chgData name="ashwini vernekar" userId="4e91497b488c6839" providerId="LiveId" clId="{1980751C-5A83-AF44-84FA-A3C12C60A371}" dt="2019-10-31T03:46:08.694" v="5659" actId="1076"/>
          <ac:picMkLst>
            <pc:docMk/>
            <pc:sldMk cId="3976517963" sldId="279"/>
            <ac:picMk id="4" creationId="{5062E59E-367E-E74A-82CD-3EB06F107062}"/>
          </ac:picMkLst>
        </pc:picChg>
      </pc:sldChg>
      <pc:sldChg chg="addSp delSp modSp add">
        <pc:chgData name="ashwini vernekar" userId="4e91497b488c6839" providerId="LiveId" clId="{1980751C-5A83-AF44-84FA-A3C12C60A371}" dt="2019-10-31T03:52:29.903" v="6055" actId="14100"/>
        <pc:sldMkLst>
          <pc:docMk/>
          <pc:sldMk cId="744290318" sldId="280"/>
        </pc:sldMkLst>
        <pc:spChg chg="mod">
          <ac:chgData name="ashwini vernekar" userId="4e91497b488c6839" providerId="LiveId" clId="{1980751C-5A83-AF44-84FA-A3C12C60A371}" dt="2019-10-31T03:48:11.725" v="5678" actId="20577"/>
          <ac:spMkLst>
            <pc:docMk/>
            <pc:sldMk cId="744290318" sldId="280"/>
            <ac:spMk id="2" creationId="{E6B5328F-E94B-9C46-991A-9250315E974E}"/>
          </ac:spMkLst>
        </pc:spChg>
        <pc:grpChg chg="del">
          <ac:chgData name="ashwini vernekar" userId="4e91497b488c6839" providerId="LiveId" clId="{1980751C-5A83-AF44-84FA-A3C12C60A371}" dt="2019-10-31T03:48:14.370" v="5679" actId="478"/>
          <ac:grpSpMkLst>
            <pc:docMk/>
            <pc:sldMk cId="744290318" sldId="280"/>
            <ac:grpSpMk id="4" creationId="{D8E35F44-650A-D542-AC5B-495952F8ECF4}"/>
          </ac:grpSpMkLst>
        </pc:grpChg>
        <pc:graphicFrameChg chg="add mod modGraphic">
          <ac:chgData name="ashwini vernekar" userId="4e91497b488c6839" providerId="LiveId" clId="{1980751C-5A83-AF44-84FA-A3C12C60A371}" dt="2019-10-31T03:52:29.903" v="6055" actId="14100"/>
          <ac:graphicFrameMkLst>
            <pc:docMk/>
            <pc:sldMk cId="744290318" sldId="280"/>
            <ac:graphicFrameMk id="12" creationId="{10E623C9-AB93-0C40-B53D-0B82F89B3213}"/>
          </ac:graphicFrameMkLst>
        </pc:graphicFrameChg>
      </pc:sldChg>
      <pc:sldChg chg="modSp add">
        <pc:chgData name="ashwini vernekar" userId="4e91497b488c6839" providerId="LiveId" clId="{1980751C-5A83-AF44-84FA-A3C12C60A371}" dt="2019-10-31T03:57:01.794" v="6311" actId="1076"/>
        <pc:sldMkLst>
          <pc:docMk/>
          <pc:sldMk cId="1018901977" sldId="281"/>
        </pc:sldMkLst>
        <pc:spChg chg="mod">
          <ac:chgData name="ashwini vernekar" userId="4e91497b488c6839" providerId="LiveId" clId="{1980751C-5A83-AF44-84FA-A3C12C60A371}" dt="2019-10-31T03:57:01.794" v="6311" actId="1076"/>
          <ac:spMkLst>
            <pc:docMk/>
            <pc:sldMk cId="1018901977" sldId="281"/>
            <ac:spMk id="2" creationId="{7F0D4F6B-9DDB-4553-A098-2AE9D8D28BF5}"/>
          </ac:spMkLst>
        </pc:spChg>
        <pc:spChg chg="mod">
          <ac:chgData name="ashwini vernekar" userId="4e91497b488c6839" providerId="LiveId" clId="{1980751C-5A83-AF44-84FA-A3C12C60A371}" dt="2019-10-31T03:55:32.127" v="6092" actId="20577"/>
          <ac:spMkLst>
            <pc:docMk/>
            <pc:sldMk cId="1018901977" sldId="281"/>
            <ac:spMk id="3" creationId="{3FBAFEB0-7486-450D-B502-09E133880C5C}"/>
          </ac:spMkLst>
        </pc:spChg>
      </pc:sldChg>
      <pc:sldChg chg="addSp delSp modSp add">
        <pc:chgData name="ashwini vernekar" userId="4e91497b488c6839" providerId="LiveId" clId="{1980751C-5A83-AF44-84FA-A3C12C60A371}" dt="2019-10-31T04:02:38.049" v="7008" actId="12"/>
        <pc:sldMkLst>
          <pc:docMk/>
          <pc:sldMk cId="789786589" sldId="282"/>
        </pc:sldMkLst>
        <pc:spChg chg="mod">
          <ac:chgData name="ashwini vernekar" userId="4e91497b488c6839" providerId="LiveId" clId="{1980751C-5A83-AF44-84FA-A3C12C60A371}" dt="2019-10-31T03:57:48.684" v="6366" actId="14100"/>
          <ac:spMkLst>
            <pc:docMk/>
            <pc:sldMk cId="789786589" sldId="282"/>
            <ac:spMk id="2" creationId="{00BE2B07-04C7-CF44-868D-7B140F1D3431}"/>
          </ac:spMkLst>
        </pc:spChg>
        <pc:spChg chg="del">
          <ac:chgData name="ashwini vernekar" userId="4e91497b488c6839" providerId="LiveId" clId="{1980751C-5A83-AF44-84FA-A3C12C60A371}" dt="2019-10-31T03:57:45.687" v="6365" actId="478"/>
          <ac:spMkLst>
            <pc:docMk/>
            <pc:sldMk cId="789786589" sldId="282"/>
            <ac:spMk id="6" creationId="{68016145-4B5B-1143-A816-96A7F5E881E3}"/>
          </ac:spMkLst>
        </pc:spChg>
        <pc:spChg chg="add mod">
          <ac:chgData name="ashwini vernekar" userId="4e91497b488c6839" providerId="LiveId" clId="{1980751C-5A83-AF44-84FA-A3C12C60A371}" dt="2019-10-31T04:02:38.049" v="7008" actId="12"/>
          <ac:spMkLst>
            <pc:docMk/>
            <pc:sldMk cId="789786589" sldId="282"/>
            <ac:spMk id="7" creationId="{481D2899-9C13-D640-B95C-F63719C2B230}"/>
          </ac:spMkLst>
        </pc:spChg>
        <pc:picChg chg="del">
          <ac:chgData name="ashwini vernekar" userId="4e91497b488c6839" providerId="LiveId" clId="{1980751C-5A83-AF44-84FA-A3C12C60A371}" dt="2019-10-31T03:57:42.793" v="6364" actId="478"/>
          <ac:picMkLst>
            <pc:docMk/>
            <pc:sldMk cId="789786589" sldId="282"/>
            <ac:picMk id="5" creationId="{1299BDE4-80DB-D541-9A37-EE9EF90D40BB}"/>
          </ac:picMkLst>
        </pc:picChg>
      </pc:sldChg>
      <pc:sldChg chg="addSp delSp modSp add">
        <pc:chgData name="ashwini vernekar" userId="4e91497b488c6839" providerId="LiveId" clId="{1980751C-5A83-AF44-84FA-A3C12C60A371}" dt="2019-10-31T04:09:11.210" v="7313" actId="1076"/>
        <pc:sldMkLst>
          <pc:docMk/>
          <pc:sldMk cId="2653926046" sldId="283"/>
        </pc:sldMkLst>
        <pc:spChg chg="del">
          <ac:chgData name="ashwini vernekar" userId="4e91497b488c6839" providerId="LiveId" clId="{1980751C-5A83-AF44-84FA-A3C12C60A371}" dt="2019-10-31T04:03:04.721" v="7010" actId="478"/>
          <ac:spMkLst>
            <pc:docMk/>
            <pc:sldMk cId="2653926046" sldId="283"/>
            <ac:spMk id="2" creationId="{C29965C2-213D-4D4E-85E9-728DFFFE840E}"/>
          </ac:spMkLst>
        </pc:spChg>
        <pc:spChg chg="mod">
          <ac:chgData name="ashwini vernekar" userId="4e91497b488c6839" providerId="LiveId" clId="{1980751C-5A83-AF44-84FA-A3C12C60A371}" dt="2019-10-31T04:05:02.651" v="7037" actId="207"/>
          <ac:spMkLst>
            <pc:docMk/>
            <pc:sldMk cId="2653926046" sldId="283"/>
            <ac:spMk id="8" creationId="{AED97214-4DBE-6947-9E97-30093F3635F1}"/>
          </ac:spMkLst>
        </pc:spChg>
        <pc:spChg chg="add mod">
          <ac:chgData name="ashwini vernekar" userId="4e91497b488c6839" providerId="LiveId" clId="{1980751C-5A83-AF44-84FA-A3C12C60A371}" dt="2019-10-31T04:07:59.485" v="7295" actId="1035"/>
          <ac:spMkLst>
            <pc:docMk/>
            <pc:sldMk cId="2653926046" sldId="283"/>
            <ac:spMk id="9" creationId="{3185FA5C-E812-CB41-AA34-C031E3B39032}"/>
          </ac:spMkLst>
        </pc:spChg>
        <pc:grpChg chg="add mod">
          <ac:chgData name="ashwini vernekar" userId="4e91497b488c6839" providerId="LiveId" clId="{1980751C-5A83-AF44-84FA-A3C12C60A371}" dt="2019-10-31T04:07:59.485" v="7295" actId="1035"/>
          <ac:grpSpMkLst>
            <pc:docMk/>
            <pc:sldMk cId="2653926046" sldId="283"/>
            <ac:grpSpMk id="6" creationId="{DE0A5DE3-5602-B441-AB58-C43B433D68A7}"/>
          </ac:grpSpMkLst>
        </pc:grpChg>
        <pc:picChg chg="del">
          <ac:chgData name="ashwini vernekar" userId="4e91497b488c6839" providerId="LiveId" clId="{1980751C-5A83-AF44-84FA-A3C12C60A371}" dt="2019-10-31T04:03:01.392" v="7009" actId="478"/>
          <ac:picMkLst>
            <pc:docMk/>
            <pc:sldMk cId="2653926046" sldId="283"/>
            <ac:picMk id="4" creationId="{5062E59E-367E-E74A-82CD-3EB06F107062}"/>
          </ac:picMkLst>
        </pc:picChg>
        <pc:picChg chg="add del mod">
          <ac:chgData name="ashwini vernekar" userId="4e91497b488c6839" providerId="LiveId" clId="{1980751C-5A83-AF44-84FA-A3C12C60A371}" dt="2019-10-31T04:03:39.731" v="7019" actId="478"/>
          <ac:picMkLst>
            <pc:docMk/>
            <pc:sldMk cId="2653926046" sldId="283"/>
            <ac:picMk id="5" creationId="{624F18C7-22DD-DA43-9CF9-4E5937CC2A20}"/>
          </ac:picMkLst>
        </pc:picChg>
        <pc:picChg chg="add mod">
          <ac:chgData name="ashwini vernekar" userId="4e91497b488c6839" providerId="LiveId" clId="{1980751C-5A83-AF44-84FA-A3C12C60A371}" dt="2019-10-31T04:09:11.210" v="7313" actId="1076"/>
          <ac:picMkLst>
            <pc:docMk/>
            <pc:sldMk cId="2653926046" sldId="283"/>
            <ac:picMk id="10" creationId="{752C739D-DA21-9742-960D-5A720CBABA08}"/>
          </ac:picMkLst>
        </pc:picChg>
      </pc:sldChg>
      <pc:sldChg chg="delSp modSp add">
        <pc:chgData name="ashwini vernekar" userId="4e91497b488c6839" providerId="LiveId" clId="{1980751C-5A83-AF44-84FA-A3C12C60A371}" dt="2019-10-31T04:04:25.056" v="7031" actId="207"/>
        <pc:sldMkLst>
          <pc:docMk/>
          <pc:sldMk cId="2449338131" sldId="284"/>
        </pc:sldMkLst>
        <pc:spChg chg="mod">
          <ac:chgData name="ashwini vernekar" userId="4e91497b488c6839" providerId="LiveId" clId="{1980751C-5A83-AF44-84FA-A3C12C60A371}" dt="2019-10-31T04:04:25.056" v="7031" actId="207"/>
          <ac:spMkLst>
            <pc:docMk/>
            <pc:sldMk cId="2449338131" sldId="284"/>
            <ac:spMk id="2" creationId="{44F94943-D369-485D-8876-19FFC549DFA3}"/>
          </ac:spMkLst>
        </pc:spChg>
        <pc:spChg chg="del">
          <ac:chgData name="ashwini vernekar" userId="4e91497b488c6839" providerId="LiveId" clId="{1980751C-5A83-AF44-84FA-A3C12C60A371}" dt="2019-10-31T04:04:10.136" v="7026"/>
          <ac:spMkLst>
            <pc:docMk/>
            <pc:sldMk cId="2449338131" sldId="284"/>
            <ac:spMk id="5" creationId="{6698D326-9805-8843-8755-A56605C34BC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3B8811-FD35-AA48-9F9E-949B85AFC1C3}" type="doc">
      <dgm:prSet loTypeId="urn:microsoft.com/office/officeart/2005/8/layout/cycle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80F69BAA-8F14-674C-A46E-65E931E62D7E}">
      <dgm:prSet phldrT="[Text]"/>
      <dgm:spPr/>
      <dgm:t>
        <a:bodyPr/>
        <a:lstStyle/>
        <a:p>
          <a:r>
            <a:rPr lang="en-GB" dirty="0"/>
            <a:t>Incident</a:t>
          </a:r>
        </a:p>
      </dgm:t>
    </dgm:pt>
    <dgm:pt modelId="{7DDC7D9B-B5F3-934E-B344-C7860275F31F}" type="parTrans" cxnId="{2D2FBB06-EA65-AA44-AB5B-EA2E3F2B9E6D}">
      <dgm:prSet/>
      <dgm:spPr/>
      <dgm:t>
        <a:bodyPr/>
        <a:lstStyle/>
        <a:p>
          <a:endParaRPr lang="en-GB"/>
        </a:p>
      </dgm:t>
    </dgm:pt>
    <dgm:pt modelId="{B5B247F6-42DE-DC41-B696-C85F130BADDE}" type="sibTrans" cxnId="{2D2FBB06-EA65-AA44-AB5B-EA2E3F2B9E6D}">
      <dgm:prSet/>
      <dgm:spPr/>
      <dgm:t>
        <a:bodyPr/>
        <a:lstStyle/>
        <a:p>
          <a:endParaRPr lang="en-GB"/>
        </a:p>
      </dgm:t>
    </dgm:pt>
    <dgm:pt modelId="{C74725CE-36AE-A640-AD0F-29695DE939E5}">
      <dgm:prSet phldrT="[Text]"/>
      <dgm:spPr/>
      <dgm:t>
        <a:bodyPr/>
        <a:lstStyle/>
        <a:p>
          <a:r>
            <a:rPr lang="en-GB" dirty="0"/>
            <a:t>Problem</a:t>
          </a:r>
        </a:p>
      </dgm:t>
    </dgm:pt>
    <dgm:pt modelId="{FEFF7B1C-6954-AB4D-BF53-C33D2884240A}" type="parTrans" cxnId="{336CFAB3-2E80-714E-BEA4-A8B4AF5E921F}">
      <dgm:prSet/>
      <dgm:spPr/>
      <dgm:t>
        <a:bodyPr/>
        <a:lstStyle/>
        <a:p>
          <a:endParaRPr lang="en-GB"/>
        </a:p>
      </dgm:t>
    </dgm:pt>
    <dgm:pt modelId="{C251991E-1733-CD4D-9672-24985713B503}" type="sibTrans" cxnId="{336CFAB3-2E80-714E-BEA4-A8B4AF5E921F}">
      <dgm:prSet/>
      <dgm:spPr/>
      <dgm:t>
        <a:bodyPr/>
        <a:lstStyle/>
        <a:p>
          <a:endParaRPr lang="en-GB"/>
        </a:p>
      </dgm:t>
    </dgm:pt>
    <dgm:pt modelId="{00D196FD-C2B1-554A-8818-6BC198BA56B4}">
      <dgm:prSet phldrT="[Text]"/>
      <dgm:spPr/>
      <dgm:t>
        <a:bodyPr/>
        <a:lstStyle/>
        <a:p>
          <a:r>
            <a:rPr lang="en-GB" dirty="0"/>
            <a:t>Knowledge</a:t>
          </a:r>
        </a:p>
      </dgm:t>
    </dgm:pt>
    <dgm:pt modelId="{089BD6B0-09AE-4D46-ABE5-876CD50E74D9}" type="parTrans" cxnId="{D1672BD6-EF08-AB48-8794-1AE750A722F1}">
      <dgm:prSet/>
      <dgm:spPr/>
      <dgm:t>
        <a:bodyPr/>
        <a:lstStyle/>
        <a:p>
          <a:endParaRPr lang="en-GB"/>
        </a:p>
      </dgm:t>
    </dgm:pt>
    <dgm:pt modelId="{73F84333-CE5F-7443-8F4F-6AE06C2E0C42}" type="sibTrans" cxnId="{D1672BD6-EF08-AB48-8794-1AE750A722F1}">
      <dgm:prSet/>
      <dgm:spPr/>
      <dgm:t>
        <a:bodyPr/>
        <a:lstStyle/>
        <a:p>
          <a:endParaRPr lang="en-GB"/>
        </a:p>
      </dgm:t>
    </dgm:pt>
    <dgm:pt modelId="{9413EE77-2953-3644-B348-6BC5B4D1DC8F}">
      <dgm:prSet phldrT="[Text]"/>
      <dgm:spPr/>
      <dgm:t>
        <a:bodyPr/>
        <a:lstStyle/>
        <a:p>
          <a:r>
            <a:rPr lang="en-GB" dirty="0"/>
            <a:t>SLM</a:t>
          </a:r>
        </a:p>
      </dgm:t>
    </dgm:pt>
    <dgm:pt modelId="{FD7A40EC-7F5B-7943-A269-B9D943A636C9}" type="parTrans" cxnId="{B314337A-0DB8-6544-A9E9-471C31B5A954}">
      <dgm:prSet/>
      <dgm:spPr/>
      <dgm:t>
        <a:bodyPr/>
        <a:lstStyle/>
        <a:p>
          <a:endParaRPr lang="en-GB"/>
        </a:p>
      </dgm:t>
    </dgm:pt>
    <dgm:pt modelId="{C361EECB-C9BB-7D47-BB2B-B0E38525090C}" type="sibTrans" cxnId="{B314337A-0DB8-6544-A9E9-471C31B5A954}">
      <dgm:prSet/>
      <dgm:spPr/>
      <dgm:t>
        <a:bodyPr/>
        <a:lstStyle/>
        <a:p>
          <a:endParaRPr lang="en-GB"/>
        </a:p>
      </dgm:t>
    </dgm:pt>
    <dgm:pt modelId="{CFB7C732-3E2A-8146-B23F-870B00E5E5CE}">
      <dgm:prSet phldrT="[Text]"/>
      <dgm:spPr/>
      <dgm:t>
        <a:bodyPr/>
        <a:lstStyle/>
        <a:p>
          <a:r>
            <a:rPr lang="en-GB" dirty="0"/>
            <a:t>Event</a:t>
          </a:r>
        </a:p>
      </dgm:t>
    </dgm:pt>
    <dgm:pt modelId="{0520FDBB-431A-8D4A-91AD-C6C03D39A3CB}" type="parTrans" cxnId="{DAD94172-33E2-2346-A7A8-CF7A453D6187}">
      <dgm:prSet/>
      <dgm:spPr/>
      <dgm:t>
        <a:bodyPr/>
        <a:lstStyle/>
        <a:p>
          <a:endParaRPr lang="en-GB"/>
        </a:p>
      </dgm:t>
    </dgm:pt>
    <dgm:pt modelId="{A6F1179B-3BB9-104B-819D-227C92771ABB}" type="sibTrans" cxnId="{DAD94172-33E2-2346-A7A8-CF7A453D6187}">
      <dgm:prSet/>
      <dgm:spPr/>
      <dgm:t>
        <a:bodyPr/>
        <a:lstStyle/>
        <a:p>
          <a:endParaRPr lang="en-GB"/>
        </a:p>
      </dgm:t>
    </dgm:pt>
    <dgm:pt modelId="{62EE3C06-07DE-1549-AA78-5F27C460CD88}" type="pres">
      <dgm:prSet presAssocID="{8D3B8811-FD35-AA48-9F9E-949B85AFC1C3}" presName="cycle" presStyleCnt="0">
        <dgm:presLayoutVars>
          <dgm:dir/>
          <dgm:resizeHandles val="exact"/>
        </dgm:presLayoutVars>
      </dgm:prSet>
      <dgm:spPr/>
    </dgm:pt>
    <dgm:pt modelId="{8D8044D0-9A94-4047-AB9C-469EB7EB84D7}" type="pres">
      <dgm:prSet presAssocID="{80F69BAA-8F14-674C-A46E-65E931E62D7E}" presName="dummy" presStyleCnt="0"/>
      <dgm:spPr/>
    </dgm:pt>
    <dgm:pt modelId="{6563D14B-61A6-8345-85F1-A4E642370441}" type="pres">
      <dgm:prSet presAssocID="{80F69BAA-8F14-674C-A46E-65E931E62D7E}" presName="node" presStyleLbl="revTx" presStyleIdx="0" presStyleCnt="5">
        <dgm:presLayoutVars>
          <dgm:bulletEnabled val="1"/>
        </dgm:presLayoutVars>
      </dgm:prSet>
      <dgm:spPr/>
    </dgm:pt>
    <dgm:pt modelId="{18140FBA-5506-8C4D-A2EF-BAC5A75BFD72}" type="pres">
      <dgm:prSet presAssocID="{B5B247F6-42DE-DC41-B696-C85F130BADDE}" presName="sibTrans" presStyleLbl="node1" presStyleIdx="0" presStyleCnt="5"/>
      <dgm:spPr/>
    </dgm:pt>
    <dgm:pt modelId="{AE5FBE76-5F91-E74E-8071-3624CFDE0525}" type="pres">
      <dgm:prSet presAssocID="{C74725CE-36AE-A640-AD0F-29695DE939E5}" presName="dummy" presStyleCnt="0"/>
      <dgm:spPr/>
    </dgm:pt>
    <dgm:pt modelId="{DF83BA64-B91D-B843-9B5A-DADC317C3744}" type="pres">
      <dgm:prSet presAssocID="{C74725CE-36AE-A640-AD0F-29695DE939E5}" presName="node" presStyleLbl="revTx" presStyleIdx="1" presStyleCnt="5">
        <dgm:presLayoutVars>
          <dgm:bulletEnabled val="1"/>
        </dgm:presLayoutVars>
      </dgm:prSet>
      <dgm:spPr/>
    </dgm:pt>
    <dgm:pt modelId="{D5D432ED-F2B9-5E4E-9699-CE903A9019CD}" type="pres">
      <dgm:prSet presAssocID="{C251991E-1733-CD4D-9672-24985713B503}" presName="sibTrans" presStyleLbl="node1" presStyleIdx="1" presStyleCnt="5"/>
      <dgm:spPr/>
    </dgm:pt>
    <dgm:pt modelId="{9C29D7C1-3E96-A849-BD8C-AEEF5219EC3D}" type="pres">
      <dgm:prSet presAssocID="{00D196FD-C2B1-554A-8818-6BC198BA56B4}" presName="dummy" presStyleCnt="0"/>
      <dgm:spPr/>
    </dgm:pt>
    <dgm:pt modelId="{7EFA9202-A430-0146-9658-7C58CB5A2712}" type="pres">
      <dgm:prSet presAssocID="{00D196FD-C2B1-554A-8818-6BC198BA56B4}" presName="node" presStyleLbl="revTx" presStyleIdx="2" presStyleCnt="5">
        <dgm:presLayoutVars>
          <dgm:bulletEnabled val="1"/>
        </dgm:presLayoutVars>
      </dgm:prSet>
      <dgm:spPr/>
    </dgm:pt>
    <dgm:pt modelId="{C4C730CF-A985-FD44-A0D5-7D79E282D1DF}" type="pres">
      <dgm:prSet presAssocID="{73F84333-CE5F-7443-8F4F-6AE06C2E0C42}" presName="sibTrans" presStyleLbl="node1" presStyleIdx="2" presStyleCnt="5"/>
      <dgm:spPr/>
    </dgm:pt>
    <dgm:pt modelId="{0459887F-CBDB-B044-9D42-A666416A1A2F}" type="pres">
      <dgm:prSet presAssocID="{9413EE77-2953-3644-B348-6BC5B4D1DC8F}" presName="dummy" presStyleCnt="0"/>
      <dgm:spPr/>
    </dgm:pt>
    <dgm:pt modelId="{BADA4C44-5271-1544-9C1C-62F6D12312DA}" type="pres">
      <dgm:prSet presAssocID="{9413EE77-2953-3644-B348-6BC5B4D1DC8F}" presName="node" presStyleLbl="revTx" presStyleIdx="3" presStyleCnt="5">
        <dgm:presLayoutVars>
          <dgm:bulletEnabled val="1"/>
        </dgm:presLayoutVars>
      </dgm:prSet>
      <dgm:spPr/>
    </dgm:pt>
    <dgm:pt modelId="{134F026F-21F6-1C40-BC10-5E7E3446152F}" type="pres">
      <dgm:prSet presAssocID="{C361EECB-C9BB-7D47-BB2B-B0E38525090C}" presName="sibTrans" presStyleLbl="node1" presStyleIdx="3" presStyleCnt="5"/>
      <dgm:spPr/>
    </dgm:pt>
    <dgm:pt modelId="{863F065E-F828-AA49-8395-745B705750A6}" type="pres">
      <dgm:prSet presAssocID="{CFB7C732-3E2A-8146-B23F-870B00E5E5CE}" presName="dummy" presStyleCnt="0"/>
      <dgm:spPr/>
    </dgm:pt>
    <dgm:pt modelId="{39545A97-9CAE-1A44-BC74-FA560C9D154F}" type="pres">
      <dgm:prSet presAssocID="{CFB7C732-3E2A-8146-B23F-870B00E5E5CE}" presName="node" presStyleLbl="revTx" presStyleIdx="4" presStyleCnt="5">
        <dgm:presLayoutVars>
          <dgm:bulletEnabled val="1"/>
        </dgm:presLayoutVars>
      </dgm:prSet>
      <dgm:spPr/>
    </dgm:pt>
    <dgm:pt modelId="{AF16F1D0-0DC4-CD44-B9F0-E43ADBC98C33}" type="pres">
      <dgm:prSet presAssocID="{A6F1179B-3BB9-104B-819D-227C92771ABB}" presName="sibTrans" presStyleLbl="node1" presStyleIdx="4" presStyleCnt="5"/>
      <dgm:spPr/>
    </dgm:pt>
  </dgm:ptLst>
  <dgm:cxnLst>
    <dgm:cxn modelId="{2D2FBB06-EA65-AA44-AB5B-EA2E3F2B9E6D}" srcId="{8D3B8811-FD35-AA48-9F9E-949B85AFC1C3}" destId="{80F69BAA-8F14-674C-A46E-65E931E62D7E}" srcOrd="0" destOrd="0" parTransId="{7DDC7D9B-B5F3-934E-B344-C7860275F31F}" sibTransId="{B5B247F6-42DE-DC41-B696-C85F130BADDE}"/>
    <dgm:cxn modelId="{BE634212-4975-B446-8634-9BF0E9516575}" type="presOf" srcId="{00D196FD-C2B1-554A-8818-6BC198BA56B4}" destId="{7EFA9202-A430-0146-9658-7C58CB5A2712}" srcOrd="0" destOrd="0" presId="urn:microsoft.com/office/officeart/2005/8/layout/cycle1"/>
    <dgm:cxn modelId="{4AF1972B-4AFC-4944-9609-FC65C85AECE2}" type="presOf" srcId="{B5B247F6-42DE-DC41-B696-C85F130BADDE}" destId="{18140FBA-5506-8C4D-A2EF-BAC5A75BFD72}" srcOrd="0" destOrd="0" presId="urn:microsoft.com/office/officeart/2005/8/layout/cycle1"/>
    <dgm:cxn modelId="{F9268730-D8DB-9141-BCA1-5177A315811A}" type="presOf" srcId="{C361EECB-C9BB-7D47-BB2B-B0E38525090C}" destId="{134F026F-21F6-1C40-BC10-5E7E3446152F}" srcOrd="0" destOrd="0" presId="urn:microsoft.com/office/officeart/2005/8/layout/cycle1"/>
    <dgm:cxn modelId="{3B8A054D-DDAF-994C-AEA9-309F0F82E337}" type="presOf" srcId="{C74725CE-36AE-A640-AD0F-29695DE939E5}" destId="{DF83BA64-B91D-B843-9B5A-DADC317C3744}" srcOrd="0" destOrd="0" presId="urn:microsoft.com/office/officeart/2005/8/layout/cycle1"/>
    <dgm:cxn modelId="{DAD94172-33E2-2346-A7A8-CF7A453D6187}" srcId="{8D3B8811-FD35-AA48-9F9E-949B85AFC1C3}" destId="{CFB7C732-3E2A-8146-B23F-870B00E5E5CE}" srcOrd="4" destOrd="0" parTransId="{0520FDBB-431A-8D4A-91AD-C6C03D39A3CB}" sibTransId="{A6F1179B-3BB9-104B-819D-227C92771ABB}"/>
    <dgm:cxn modelId="{9FE4EE78-CC30-DC45-992B-2B4529878AD3}" type="presOf" srcId="{8D3B8811-FD35-AA48-9F9E-949B85AFC1C3}" destId="{62EE3C06-07DE-1549-AA78-5F27C460CD88}" srcOrd="0" destOrd="0" presId="urn:microsoft.com/office/officeart/2005/8/layout/cycle1"/>
    <dgm:cxn modelId="{B314337A-0DB8-6544-A9E9-471C31B5A954}" srcId="{8D3B8811-FD35-AA48-9F9E-949B85AFC1C3}" destId="{9413EE77-2953-3644-B348-6BC5B4D1DC8F}" srcOrd="3" destOrd="0" parTransId="{FD7A40EC-7F5B-7943-A269-B9D943A636C9}" sibTransId="{C361EECB-C9BB-7D47-BB2B-B0E38525090C}"/>
    <dgm:cxn modelId="{6864E288-712B-434F-8213-350A70BCE18C}" type="presOf" srcId="{80F69BAA-8F14-674C-A46E-65E931E62D7E}" destId="{6563D14B-61A6-8345-85F1-A4E642370441}" srcOrd="0" destOrd="0" presId="urn:microsoft.com/office/officeart/2005/8/layout/cycle1"/>
    <dgm:cxn modelId="{77CF9589-EFB1-984E-A880-A241058C7392}" type="presOf" srcId="{C251991E-1733-CD4D-9672-24985713B503}" destId="{D5D432ED-F2B9-5E4E-9699-CE903A9019CD}" srcOrd="0" destOrd="0" presId="urn:microsoft.com/office/officeart/2005/8/layout/cycle1"/>
    <dgm:cxn modelId="{336CFAB3-2E80-714E-BEA4-A8B4AF5E921F}" srcId="{8D3B8811-FD35-AA48-9F9E-949B85AFC1C3}" destId="{C74725CE-36AE-A640-AD0F-29695DE939E5}" srcOrd="1" destOrd="0" parTransId="{FEFF7B1C-6954-AB4D-BF53-C33D2884240A}" sibTransId="{C251991E-1733-CD4D-9672-24985713B503}"/>
    <dgm:cxn modelId="{4BB546BE-50ED-014D-B53D-60BA4365D3B4}" type="presOf" srcId="{73F84333-CE5F-7443-8F4F-6AE06C2E0C42}" destId="{C4C730CF-A985-FD44-A0D5-7D79E282D1DF}" srcOrd="0" destOrd="0" presId="urn:microsoft.com/office/officeart/2005/8/layout/cycle1"/>
    <dgm:cxn modelId="{938A75BE-CBCD-BF44-8EE6-B3E5FD136EB3}" type="presOf" srcId="{A6F1179B-3BB9-104B-819D-227C92771ABB}" destId="{AF16F1D0-0DC4-CD44-B9F0-E43ADBC98C33}" srcOrd="0" destOrd="0" presId="urn:microsoft.com/office/officeart/2005/8/layout/cycle1"/>
    <dgm:cxn modelId="{D1672BD6-EF08-AB48-8794-1AE750A722F1}" srcId="{8D3B8811-FD35-AA48-9F9E-949B85AFC1C3}" destId="{00D196FD-C2B1-554A-8818-6BC198BA56B4}" srcOrd="2" destOrd="0" parTransId="{089BD6B0-09AE-4D46-ABE5-876CD50E74D9}" sibTransId="{73F84333-CE5F-7443-8F4F-6AE06C2E0C42}"/>
    <dgm:cxn modelId="{816FF5E5-A5F5-4848-A62B-C3028C9A6CB7}" type="presOf" srcId="{9413EE77-2953-3644-B348-6BC5B4D1DC8F}" destId="{BADA4C44-5271-1544-9C1C-62F6D12312DA}" srcOrd="0" destOrd="0" presId="urn:microsoft.com/office/officeart/2005/8/layout/cycle1"/>
    <dgm:cxn modelId="{BA6F47FA-679F-0F4F-BF4F-29A47B527469}" type="presOf" srcId="{CFB7C732-3E2A-8146-B23F-870B00E5E5CE}" destId="{39545A97-9CAE-1A44-BC74-FA560C9D154F}" srcOrd="0" destOrd="0" presId="urn:microsoft.com/office/officeart/2005/8/layout/cycle1"/>
    <dgm:cxn modelId="{BF226B67-BE0B-E24D-B33B-67490EF9A250}" type="presParOf" srcId="{62EE3C06-07DE-1549-AA78-5F27C460CD88}" destId="{8D8044D0-9A94-4047-AB9C-469EB7EB84D7}" srcOrd="0" destOrd="0" presId="urn:microsoft.com/office/officeart/2005/8/layout/cycle1"/>
    <dgm:cxn modelId="{03A09E17-42AF-5440-AE0B-A25755F9BDE0}" type="presParOf" srcId="{62EE3C06-07DE-1549-AA78-5F27C460CD88}" destId="{6563D14B-61A6-8345-85F1-A4E642370441}" srcOrd="1" destOrd="0" presId="urn:microsoft.com/office/officeart/2005/8/layout/cycle1"/>
    <dgm:cxn modelId="{DC1CC08C-83B6-3345-968D-D65F92431AA3}" type="presParOf" srcId="{62EE3C06-07DE-1549-AA78-5F27C460CD88}" destId="{18140FBA-5506-8C4D-A2EF-BAC5A75BFD72}" srcOrd="2" destOrd="0" presId="urn:microsoft.com/office/officeart/2005/8/layout/cycle1"/>
    <dgm:cxn modelId="{51153CE4-8E4B-B44A-B786-14C2567EFE5C}" type="presParOf" srcId="{62EE3C06-07DE-1549-AA78-5F27C460CD88}" destId="{AE5FBE76-5F91-E74E-8071-3624CFDE0525}" srcOrd="3" destOrd="0" presId="urn:microsoft.com/office/officeart/2005/8/layout/cycle1"/>
    <dgm:cxn modelId="{A22CC010-EED5-374E-9DDE-8DB090AFB4A7}" type="presParOf" srcId="{62EE3C06-07DE-1549-AA78-5F27C460CD88}" destId="{DF83BA64-B91D-B843-9B5A-DADC317C3744}" srcOrd="4" destOrd="0" presId="urn:microsoft.com/office/officeart/2005/8/layout/cycle1"/>
    <dgm:cxn modelId="{0874DFE8-3C94-8443-A18C-8B18C959B07A}" type="presParOf" srcId="{62EE3C06-07DE-1549-AA78-5F27C460CD88}" destId="{D5D432ED-F2B9-5E4E-9699-CE903A9019CD}" srcOrd="5" destOrd="0" presId="urn:microsoft.com/office/officeart/2005/8/layout/cycle1"/>
    <dgm:cxn modelId="{ACB43293-F491-BA40-971E-F6BC7D9909B0}" type="presParOf" srcId="{62EE3C06-07DE-1549-AA78-5F27C460CD88}" destId="{9C29D7C1-3E96-A849-BD8C-AEEF5219EC3D}" srcOrd="6" destOrd="0" presId="urn:microsoft.com/office/officeart/2005/8/layout/cycle1"/>
    <dgm:cxn modelId="{DABCC4FF-5F50-244E-873F-1C35F3A1FB6E}" type="presParOf" srcId="{62EE3C06-07DE-1549-AA78-5F27C460CD88}" destId="{7EFA9202-A430-0146-9658-7C58CB5A2712}" srcOrd="7" destOrd="0" presId="urn:microsoft.com/office/officeart/2005/8/layout/cycle1"/>
    <dgm:cxn modelId="{8C2818FD-88A6-3B45-AA5E-9D3BF968638C}" type="presParOf" srcId="{62EE3C06-07DE-1549-AA78-5F27C460CD88}" destId="{C4C730CF-A985-FD44-A0D5-7D79E282D1DF}" srcOrd="8" destOrd="0" presId="urn:microsoft.com/office/officeart/2005/8/layout/cycle1"/>
    <dgm:cxn modelId="{AC5A65DC-F74D-5543-931F-AA77FCEFE996}" type="presParOf" srcId="{62EE3C06-07DE-1549-AA78-5F27C460CD88}" destId="{0459887F-CBDB-B044-9D42-A666416A1A2F}" srcOrd="9" destOrd="0" presId="urn:microsoft.com/office/officeart/2005/8/layout/cycle1"/>
    <dgm:cxn modelId="{50B91B2A-33E5-AA4E-9730-81BC797CBE3A}" type="presParOf" srcId="{62EE3C06-07DE-1549-AA78-5F27C460CD88}" destId="{BADA4C44-5271-1544-9C1C-62F6D12312DA}" srcOrd="10" destOrd="0" presId="urn:microsoft.com/office/officeart/2005/8/layout/cycle1"/>
    <dgm:cxn modelId="{266C898E-4B7B-D546-9D64-6D17BE218553}" type="presParOf" srcId="{62EE3C06-07DE-1549-AA78-5F27C460CD88}" destId="{134F026F-21F6-1C40-BC10-5E7E3446152F}" srcOrd="11" destOrd="0" presId="urn:microsoft.com/office/officeart/2005/8/layout/cycle1"/>
    <dgm:cxn modelId="{0A045DAE-B0A0-6747-ACFD-8492F30AB70A}" type="presParOf" srcId="{62EE3C06-07DE-1549-AA78-5F27C460CD88}" destId="{863F065E-F828-AA49-8395-745B705750A6}" srcOrd="12" destOrd="0" presId="urn:microsoft.com/office/officeart/2005/8/layout/cycle1"/>
    <dgm:cxn modelId="{DEE7727C-482C-0C46-BBC3-F7D5D6BD90B6}" type="presParOf" srcId="{62EE3C06-07DE-1549-AA78-5F27C460CD88}" destId="{39545A97-9CAE-1A44-BC74-FA560C9D154F}" srcOrd="13" destOrd="0" presId="urn:microsoft.com/office/officeart/2005/8/layout/cycle1"/>
    <dgm:cxn modelId="{F8B6273B-4D1B-1740-8A4F-A1830267A62A}" type="presParOf" srcId="{62EE3C06-07DE-1549-AA78-5F27C460CD88}" destId="{AF16F1D0-0DC4-CD44-B9F0-E43ADBC98C3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63D14B-61A6-8345-85F1-A4E642370441}">
      <dsp:nvSpPr>
        <dsp:cNvPr id="0" name=""/>
        <dsp:cNvSpPr/>
      </dsp:nvSpPr>
      <dsp:spPr>
        <a:xfrm>
          <a:off x="1838274" y="20258"/>
          <a:ext cx="699896" cy="699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Incident</a:t>
          </a:r>
        </a:p>
      </dsp:txBody>
      <dsp:txXfrm>
        <a:off x="1838274" y="20258"/>
        <a:ext cx="699896" cy="699896"/>
      </dsp:txXfrm>
    </dsp:sp>
    <dsp:sp modelId="{18140FBA-5506-8C4D-A2EF-BAC5A75BFD72}">
      <dsp:nvSpPr>
        <dsp:cNvPr id="0" name=""/>
        <dsp:cNvSpPr/>
      </dsp:nvSpPr>
      <dsp:spPr>
        <a:xfrm>
          <a:off x="192293" y="61"/>
          <a:ext cx="2623573" cy="2623573"/>
        </a:xfrm>
        <a:prstGeom prst="circularArrow">
          <a:avLst>
            <a:gd name="adj1" fmla="val 5202"/>
            <a:gd name="adj2" fmla="val 336052"/>
            <a:gd name="adj3" fmla="val 21292678"/>
            <a:gd name="adj4" fmla="val 19766733"/>
            <a:gd name="adj5" fmla="val 6069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3BA64-B91D-B843-9B5A-DADC317C3744}">
      <dsp:nvSpPr>
        <dsp:cNvPr id="0" name=""/>
        <dsp:cNvSpPr/>
      </dsp:nvSpPr>
      <dsp:spPr>
        <a:xfrm>
          <a:off x="2261098" y="1321575"/>
          <a:ext cx="699896" cy="699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Problem</a:t>
          </a:r>
        </a:p>
      </dsp:txBody>
      <dsp:txXfrm>
        <a:off x="2261098" y="1321575"/>
        <a:ext cx="699896" cy="699896"/>
      </dsp:txXfrm>
    </dsp:sp>
    <dsp:sp modelId="{D5D432ED-F2B9-5E4E-9699-CE903A9019CD}">
      <dsp:nvSpPr>
        <dsp:cNvPr id="0" name=""/>
        <dsp:cNvSpPr/>
      </dsp:nvSpPr>
      <dsp:spPr>
        <a:xfrm>
          <a:off x="192293" y="61"/>
          <a:ext cx="2623573" cy="2623573"/>
        </a:xfrm>
        <a:prstGeom prst="circularArrow">
          <a:avLst>
            <a:gd name="adj1" fmla="val 5202"/>
            <a:gd name="adj2" fmla="val 336052"/>
            <a:gd name="adj3" fmla="val 4014113"/>
            <a:gd name="adj4" fmla="val 2253969"/>
            <a:gd name="adj5" fmla="val 6069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FA9202-A430-0146-9658-7C58CB5A2712}">
      <dsp:nvSpPr>
        <dsp:cNvPr id="0" name=""/>
        <dsp:cNvSpPr/>
      </dsp:nvSpPr>
      <dsp:spPr>
        <a:xfrm>
          <a:off x="1154131" y="2125833"/>
          <a:ext cx="699896" cy="699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Knowledge</a:t>
          </a:r>
        </a:p>
      </dsp:txBody>
      <dsp:txXfrm>
        <a:off x="1154131" y="2125833"/>
        <a:ext cx="699896" cy="699896"/>
      </dsp:txXfrm>
    </dsp:sp>
    <dsp:sp modelId="{C4C730CF-A985-FD44-A0D5-7D79E282D1DF}">
      <dsp:nvSpPr>
        <dsp:cNvPr id="0" name=""/>
        <dsp:cNvSpPr/>
      </dsp:nvSpPr>
      <dsp:spPr>
        <a:xfrm>
          <a:off x="192293" y="61"/>
          <a:ext cx="2623573" cy="2623573"/>
        </a:xfrm>
        <a:prstGeom prst="circularArrow">
          <a:avLst>
            <a:gd name="adj1" fmla="val 5202"/>
            <a:gd name="adj2" fmla="val 336052"/>
            <a:gd name="adj3" fmla="val 8209979"/>
            <a:gd name="adj4" fmla="val 6449835"/>
            <a:gd name="adj5" fmla="val 6069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A4C44-5271-1544-9C1C-62F6D12312DA}">
      <dsp:nvSpPr>
        <dsp:cNvPr id="0" name=""/>
        <dsp:cNvSpPr/>
      </dsp:nvSpPr>
      <dsp:spPr>
        <a:xfrm>
          <a:off x="47165" y="1321575"/>
          <a:ext cx="699896" cy="699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SLM</a:t>
          </a:r>
        </a:p>
      </dsp:txBody>
      <dsp:txXfrm>
        <a:off x="47165" y="1321575"/>
        <a:ext cx="699896" cy="699896"/>
      </dsp:txXfrm>
    </dsp:sp>
    <dsp:sp modelId="{134F026F-21F6-1C40-BC10-5E7E3446152F}">
      <dsp:nvSpPr>
        <dsp:cNvPr id="0" name=""/>
        <dsp:cNvSpPr/>
      </dsp:nvSpPr>
      <dsp:spPr>
        <a:xfrm>
          <a:off x="192293" y="61"/>
          <a:ext cx="2623573" cy="2623573"/>
        </a:xfrm>
        <a:prstGeom prst="circularArrow">
          <a:avLst>
            <a:gd name="adj1" fmla="val 5202"/>
            <a:gd name="adj2" fmla="val 336052"/>
            <a:gd name="adj3" fmla="val 12297215"/>
            <a:gd name="adj4" fmla="val 10771271"/>
            <a:gd name="adj5" fmla="val 6069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45A97-9CAE-1A44-BC74-FA560C9D154F}">
      <dsp:nvSpPr>
        <dsp:cNvPr id="0" name=""/>
        <dsp:cNvSpPr/>
      </dsp:nvSpPr>
      <dsp:spPr>
        <a:xfrm>
          <a:off x="469988" y="20258"/>
          <a:ext cx="699896" cy="6998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Event</a:t>
          </a:r>
        </a:p>
      </dsp:txBody>
      <dsp:txXfrm>
        <a:off x="469988" y="20258"/>
        <a:ext cx="699896" cy="699896"/>
      </dsp:txXfrm>
    </dsp:sp>
    <dsp:sp modelId="{AF16F1D0-0DC4-CD44-B9F0-E43ADBC98C33}">
      <dsp:nvSpPr>
        <dsp:cNvPr id="0" name=""/>
        <dsp:cNvSpPr/>
      </dsp:nvSpPr>
      <dsp:spPr>
        <a:xfrm>
          <a:off x="192293" y="61"/>
          <a:ext cx="2623573" cy="2623573"/>
        </a:xfrm>
        <a:prstGeom prst="circularArrow">
          <a:avLst>
            <a:gd name="adj1" fmla="val 5202"/>
            <a:gd name="adj2" fmla="val 336052"/>
            <a:gd name="adj3" fmla="val 16865104"/>
            <a:gd name="adj4" fmla="val 15198845"/>
            <a:gd name="adj5" fmla="val 6069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3CA8-35A9-DD41-A38A-BD1260796DF9}" type="datetimeFigureOut">
              <a:rPr lang="en-US" smtClean="0"/>
              <a:t>11/7/19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9F9-DC9B-4149-B564-D31F0555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39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05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67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58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83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950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22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48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65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68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740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451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20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17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Key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685735-8819-354E-A6D0-1A5B9BB7F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73381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E668B-48EB-2B40-B9CC-19119A2C7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5" r="7657" b="49709"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F74E4-A4BA-3342-9CD7-3BC86E75A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903" r="8996" b="51315"/>
          <a:stretch/>
        </p:blipFill>
        <p:spPr>
          <a:xfrm>
            <a:off x="-2" y="5920394"/>
            <a:ext cx="6096001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I/C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-67734" y="0"/>
            <a:ext cx="12259734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8000">
                <a:schemeClr val="accent2">
                  <a:lumMod val="97000"/>
                  <a:lumOff val="3000"/>
                </a:schemeClr>
              </a:gs>
              <a:gs pos="100000">
                <a:srgbClr val="F2913C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9DD9F-8261-694C-82C8-D5B64A9E3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AC31EF1-EC29-3C40-B98D-BD6153E65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B20D331-614B-194B-A192-BCBDB5B0A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6538C-EC77-C845-867F-F62234DCB51F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8DE66C-4010-604B-9B7B-993E45F34A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lide_Site_Reliabili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2B3E1">
                  <a:lumMod val="85000"/>
                </a:srgbClr>
              </a:gs>
              <a:gs pos="99000">
                <a:srgbClr val="EECAFD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2AE51-777A-D548-AF74-770A55FD4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400387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lide_Cloud_Native_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ADAEFF">
                  <a:lumMod val="50000"/>
                  <a:lumOff val="50000"/>
                </a:srgbClr>
              </a:gs>
              <a:gs pos="99000">
                <a:srgbClr val="B7CFFE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D4F8B-F3AC-D44C-ABC5-2B72DE15B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21268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65746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ultural_Transform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595E9E-6C95-3B46-8BEB-E0F61BC4F194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3000">
                <a:srgbClr val="F5666B">
                  <a:lumMod val="91000"/>
                  <a:lumOff val="9000"/>
                </a:srgbClr>
              </a:gs>
              <a:gs pos="99000">
                <a:srgbClr val="F2818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00B8C-0860-AF41-8137-8DE20F21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-1488"/>
            <a:ext cx="12230098" cy="6858001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AE1D0-9CB3-554E-BFF8-00BF77B7B4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8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483FA4-FE2A-6648-A45D-A2D4E394442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033B42-582D-9C48-86E1-9F699900E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ED1615-8023-4A4B-85A9-538704195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032EC4-8E1D-0149-8CA4-777C920DDA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A40501E-2DF2-8A43-A2E1-3C93EA0E99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3BC73BB4-AB17-0145-80DA-8A00E900CD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4F53BE-3EE0-1942-85E0-2A8DD9A992E7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1902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864C8-A0CB-2144-9B66-90559A4F8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870"/>
          <a:stretch/>
        </p:blipFill>
        <p:spPr>
          <a:xfrm>
            <a:off x="0" y="5472765"/>
            <a:ext cx="5443114" cy="13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0948E-8BB3-3D47-94FB-02A6A0A429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16" t="-2" r="18226" b="48138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E32963-C271-E84C-B973-642A64581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3866" r="34873"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9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26C26-8D04-5D4F-A075-6E68EDC50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079" r="3313" b="47995"/>
          <a:stretch/>
        </p:blipFill>
        <p:spPr>
          <a:xfrm>
            <a:off x="1" y="5936315"/>
            <a:ext cx="6096000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2494EE-B4F0-204E-8128-ACA26ECCA61F}"/>
              </a:ext>
            </a:extLst>
          </p:cNvPr>
          <p:cNvSpPr/>
          <p:nvPr userDrawn="1"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48000">
                <a:srgbClr val="3F2464"/>
              </a:gs>
              <a:gs pos="99000">
                <a:srgbClr val="FD5632"/>
              </a:gs>
              <a:gs pos="86000">
                <a:srgbClr val="A41E8F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0739F-C02C-6F4E-B4EF-18E1ADE5F2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l="311" t="25429" b="64721"/>
          <a:stretch/>
        </p:blipFill>
        <p:spPr>
          <a:xfrm>
            <a:off x="0" y="0"/>
            <a:ext cx="12192000" cy="9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D64FF-3371-224E-B579-421D3AC06F3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8" r:id="rId4"/>
    <p:sldLayoutId id="2147483675" r:id="rId5"/>
    <p:sldLayoutId id="2147483672" r:id="rId6"/>
    <p:sldLayoutId id="2147483669" r:id="rId7"/>
    <p:sldLayoutId id="2147483681" r:id="rId8"/>
    <p:sldLayoutId id="2147483670" r:id="rId9"/>
    <p:sldLayoutId id="2147483673" r:id="rId10"/>
    <p:sldLayoutId id="21474836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niladric@xellento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6.png"/><Relationship Id="rId4" Type="http://schemas.openxmlformats.org/officeDocument/2006/relationships/hyperlink" Target="http://www.xellentro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440387-191C-44E1-BF92-0FD1BF0485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Niladri</a:t>
            </a:r>
            <a:r>
              <a:rPr lang="en-US" dirty="0"/>
              <a:t> </a:t>
            </a:r>
            <a:r>
              <a:rPr lang="en-US" dirty="0" err="1"/>
              <a:t>Choudhuri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291AC-0C07-4C60-8E1F-A47440568C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ITIL 4 and DevOps – Way Forward for Dev and Ops </a:t>
            </a:r>
          </a:p>
        </p:txBody>
      </p:sp>
    </p:spTree>
    <p:extLst>
      <p:ext uri="{BB962C8B-B14F-4D97-AF65-F5344CB8AC3E}">
        <p14:creationId xmlns:p14="http://schemas.microsoft.com/office/powerpoint/2010/main" val="2402434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965C2-213D-4D4E-85E9-728DFFFE840E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– Cadence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BECAD-1246-6943-8C4D-CE33994DF8F6}"/>
              </a:ext>
            </a:extLst>
          </p:cNvPr>
          <p:cNvSpPr txBox="1"/>
          <p:nvPr/>
        </p:nvSpPr>
        <p:spPr>
          <a:xfrm>
            <a:off x="1494562" y="3312070"/>
            <a:ext cx="1088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F2464"/>
                </a:solidFill>
              </a:rPr>
              <a:t>Innovation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C263E-997A-5947-A42B-932B1350E103}"/>
              </a:ext>
            </a:extLst>
          </p:cNvPr>
          <p:cNvSpPr txBox="1"/>
          <p:nvPr/>
        </p:nvSpPr>
        <p:spPr>
          <a:xfrm>
            <a:off x="4101960" y="3312070"/>
            <a:ext cx="1706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F2464"/>
                </a:solidFill>
              </a:rPr>
              <a:t>Waterfall Projects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85DAC-BC71-124D-B717-DF0DA57F2CD8}"/>
              </a:ext>
            </a:extLst>
          </p:cNvPr>
          <p:cNvSpPr txBox="1"/>
          <p:nvPr/>
        </p:nvSpPr>
        <p:spPr>
          <a:xfrm>
            <a:off x="6967850" y="3312070"/>
            <a:ext cx="1874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F2464"/>
                </a:solidFill>
              </a:rPr>
              <a:t>Rigorous Processes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163A2-A443-E84D-AD41-1FF49B94B3E2}"/>
              </a:ext>
            </a:extLst>
          </p:cNvPr>
          <p:cNvSpPr txBox="1"/>
          <p:nvPr/>
        </p:nvSpPr>
        <p:spPr>
          <a:xfrm>
            <a:off x="1370778" y="2106759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666B"/>
                </a:solidFill>
              </a:rPr>
              <a:t>The Business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7B409-3E64-0349-8F08-EC4C3852DA44}"/>
              </a:ext>
            </a:extLst>
          </p:cNvPr>
          <p:cNvSpPr txBox="1"/>
          <p:nvPr/>
        </p:nvSpPr>
        <p:spPr>
          <a:xfrm>
            <a:off x="1624290" y="6324534"/>
            <a:ext cx="230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 -DevOps Institute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0D4D26-8F61-FE43-911D-6AD00D4CED32}"/>
              </a:ext>
            </a:extLst>
          </p:cNvPr>
          <p:cNvSpPr txBox="1"/>
          <p:nvPr/>
        </p:nvSpPr>
        <p:spPr>
          <a:xfrm>
            <a:off x="1265962" y="5381619"/>
            <a:ext cx="1684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3F2464"/>
                </a:solidFill>
              </a:rPr>
              <a:t>Winning Through </a:t>
            </a:r>
          </a:p>
          <a:p>
            <a:pPr algn="ctr"/>
            <a:r>
              <a:rPr lang="en-US" sz="1600" b="1" dirty="0">
                <a:solidFill>
                  <a:srgbClr val="3F2464"/>
                </a:solidFill>
              </a:rPr>
              <a:t>Innovation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B8DE45-C8E6-1847-9E01-1E147BEEC3A6}"/>
              </a:ext>
            </a:extLst>
          </p:cNvPr>
          <p:cNvSpPr txBox="1"/>
          <p:nvPr/>
        </p:nvSpPr>
        <p:spPr>
          <a:xfrm>
            <a:off x="4882485" y="5372388"/>
            <a:ext cx="19060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F2464"/>
                </a:solidFill>
              </a:rPr>
              <a:t>Continuous Delivery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ECFAEE-CE32-0C4C-9AC3-F857F9A0E3D7}"/>
              </a:ext>
            </a:extLst>
          </p:cNvPr>
          <p:cNvSpPr txBox="1"/>
          <p:nvPr/>
        </p:nvSpPr>
        <p:spPr>
          <a:xfrm>
            <a:off x="4697859" y="2106742"/>
            <a:ext cx="5143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666B"/>
                </a:solidFill>
              </a:rPr>
              <a:t>Dev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03FDF2-29B9-1948-B7E2-05F708B9F51F}"/>
              </a:ext>
            </a:extLst>
          </p:cNvPr>
          <p:cNvSpPr txBox="1"/>
          <p:nvPr/>
        </p:nvSpPr>
        <p:spPr>
          <a:xfrm>
            <a:off x="7606256" y="2106742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666B"/>
                </a:solidFill>
              </a:rPr>
              <a:t>Ops</a:t>
            </a:r>
            <a:endParaRPr 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F4084E-1E42-434D-8027-2A9F6823BA32}"/>
              </a:ext>
            </a:extLst>
          </p:cNvPr>
          <p:cNvSpPr txBox="1"/>
          <p:nvPr/>
        </p:nvSpPr>
        <p:spPr>
          <a:xfrm>
            <a:off x="1370778" y="4229032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666B"/>
                </a:solidFill>
              </a:rPr>
              <a:t>The Business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3067C2-16D8-CB45-84B9-FC085D33ADE6}"/>
              </a:ext>
            </a:extLst>
          </p:cNvPr>
          <p:cNvSpPr txBox="1"/>
          <p:nvPr/>
        </p:nvSpPr>
        <p:spPr>
          <a:xfrm>
            <a:off x="4969725" y="4212795"/>
            <a:ext cx="1835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5666B"/>
                </a:solidFill>
              </a:rPr>
              <a:t>Agile/Lean DevOps</a:t>
            </a:r>
            <a:endParaRPr lang="en-US" sz="16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D7C6B2F-028B-204F-8EC2-813DC0B6B4D9}"/>
              </a:ext>
            </a:extLst>
          </p:cNvPr>
          <p:cNvCxnSpPr/>
          <p:nvPr/>
        </p:nvCxnSpPr>
        <p:spPr>
          <a:xfrm>
            <a:off x="1370778" y="3758184"/>
            <a:ext cx="1284499" cy="0"/>
          </a:xfrm>
          <a:prstGeom prst="straightConnector1">
            <a:avLst/>
          </a:prstGeom>
          <a:ln w="19050">
            <a:solidFill>
              <a:srgbClr val="F56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1CBCBC-B16A-C64E-BFA4-C409807D8FE9}"/>
              </a:ext>
            </a:extLst>
          </p:cNvPr>
          <p:cNvCxnSpPr/>
          <p:nvPr/>
        </p:nvCxnSpPr>
        <p:spPr>
          <a:xfrm>
            <a:off x="4301689" y="3758184"/>
            <a:ext cx="1284499" cy="0"/>
          </a:xfrm>
          <a:prstGeom prst="straightConnector1">
            <a:avLst/>
          </a:prstGeom>
          <a:ln w="19050">
            <a:solidFill>
              <a:srgbClr val="F56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B0F81A-5F33-E34A-840E-24AFB5D1BB12}"/>
              </a:ext>
            </a:extLst>
          </p:cNvPr>
          <p:cNvCxnSpPr/>
          <p:nvPr/>
        </p:nvCxnSpPr>
        <p:spPr>
          <a:xfrm>
            <a:off x="7256448" y="3758184"/>
            <a:ext cx="1284499" cy="0"/>
          </a:xfrm>
          <a:prstGeom prst="straightConnector1">
            <a:avLst/>
          </a:prstGeom>
          <a:ln w="19050">
            <a:solidFill>
              <a:srgbClr val="F56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655AE58-BF95-E44A-B59D-E7CE206E4FC5}"/>
              </a:ext>
            </a:extLst>
          </p:cNvPr>
          <p:cNvCxnSpPr>
            <a:cxnSpLocks/>
          </p:cNvCxnSpPr>
          <p:nvPr/>
        </p:nvCxnSpPr>
        <p:spPr>
          <a:xfrm flipV="1">
            <a:off x="1298118" y="5966394"/>
            <a:ext cx="7626426" cy="65598"/>
          </a:xfrm>
          <a:prstGeom prst="straightConnector1">
            <a:avLst/>
          </a:prstGeom>
          <a:ln w="28575">
            <a:solidFill>
              <a:srgbClr val="F5666B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301">
            <a:extLst>
              <a:ext uri="{FF2B5EF4-FFF2-40B4-BE49-F238E27FC236}">
                <a16:creationId xmlns:a16="http://schemas.microsoft.com/office/drawing/2014/main" id="{1886D257-CE78-9145-A8F8-F4EC98608CEB}"/>
              </a:ext>
            </a:extLst>
          </p:cNvPr>
          <p:cNvGrpSpPr/>
          <p:nvPr/>
        </p:nvGrpSpPr>
        <p:grpSpPr>
          <a:xfrm>
            <a:off x="1631501" y="2536278"/>
            <a:ext cx="793511" cy="725616"/>
            <a:chOff x="2046288" y="3759200"/>
            <a:chExt cx="296863" cy="271463"/>
          </a:xfrm>
          <a:solidFill>
            <a:schemeClr val="tx1"/>
          </a:solidFill>
        </p:grpSpPr>
        <p:sp>
          <p:nvSpPr>
            <p:cNvPr id="26" name="Rectangle 160">
              <a:extLst>
                <a:ext uri="{FF2B5EF4-FFF2-40B4-BE49-F238E27FC236}">
                  <a16:creationId xmlns:a16="http://schemas.microsoft.com/office/drawing/2014/main" id="{81E59930-D5A5-1F45-9F7D-33590DD62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7" name="Rectangle 161">
              <a:extLst>
                <a:ext uri="{FF2B5EF4-FFF2-40B4-BE49-F238E27FC236}">
                  <a16:creationId xmlns:a16="http://schemas.microsoft.com/office/drawing/2014/main" id="{440F2ADC-3A40-2349-944B-BB0BF6D417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8" name="Rectangle 162">
              <a:extLst>
                <a:ext uri="{FF2B5EF4-FFF2-40B4-BE49-F238E27FC236}">
                  <a16:creationId xmlns:a16="http://schemas.microsoft.com/office/drawing/2014/main" id="{2FDD0EE2-1A1F-3847-9932-F7C16AC8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9" name="Rectangle 163">
              <a:extLst>
                <a:ext uri="{FF2B5EF4-FFF2-40B4-BE49-F238E27FC236}">
                  <a16:creationId xmlns:a16="http://schemas.microsoft.com/office/drawing/2014/main" id="{FF749463-4142-5644-96C9-4E39D4BE7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0" name="Freeform 164">
              <a:extLst>
                <a:ext uri="{FF2B5EF4-FFF2-40B4-BE49-F238E27FC236}">
                  <a16:creationId xmlns:a16="http://schemas.microsoft.com/office/drawing/2014/main" id="{8341441E-9A4D-F342-AF08-153C84D6E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3516079-EE15-1C45-8E38-6F6823500115}"/>
              </a:ext>
            </a:extLst>
          </p:cNvPr>
          <p:cNvGrpSpPr/>
          <p:nvPr/>
        </p:nvGrpSpPr>
        <p:grpSpPr>
          <a:xfrm>
            <a:off x="4671952" y="4599694"/>
            <a:ext cx="766114" cy="756809"/>
            <a:chOff x="4554691" y="2577589"/>
            <a:chExt cx="766114" cy="756809"/>
          </a:xfrm>
        </p:grpSpPr>
        <p:sp>
          <p:nvSpPr>
            <p:cNvPr id="43" name="Shape 2746">
              <a:extLst>
                <a:ext uri="{FF2B5EF4-FFF2-40B4-BE49-F238E27FC236}">
                  <a16:creationId xmlns:a16="http://schemas.microsoft.com/office/drawing/2014/main" id="{FA93D92A-71F8-4D4E-AA22-54F2D6F1739F}"/>
                </a:ext>
              </a:extLst>
            </p:cNvPr>
            <p:cNvSpPr/>
            <p:nvPr/>
          </p:nvSpPr>
          <p:spPr>
            <a:xfrm>
              <a:off x="4554691" y="2577589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44" name="Shape 2746">
              <a:extLst>
                <a:ext uri="{FF2B5EF4-FFF2-40B4-BE49-F238E27FC236}">
                  <a16:creationId xmlns:a16="http://schemas.microsoft.com/office/drawing/2014/main" id="{69E649CB-AA0F-EC45-A937-9C281CCA95B5}"/>
                </a:ext>
              </a:extLst>
            </p:cNvPr>
            <p:cNvSpPr/>
            <p:nvPr/>
          </p:nvSpPr>
          <p:spPr>
            <a:xfrm>
              <a:off x="4956869" y="2577589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45" name="Shape 2746">
              <a:extLst>
                <a:ext uri="{FF2B5EF4-FFF2-40B4-BE49-F238E27FC236}">
                  <a16:creationId xmlns:a16="http://schemas.microsoft.com/office/drawing/2014/main" id="{8397529C-6104-3145-B6C0-413D456DA456}"/>
                </a:ext>
              </a:extLst>
            </p:cNvPr>
            <p:cNvSpPr/>
            <p:nvPr/>
          </p:nvSpPr>
          <p:spPr>
            <a:xfrm>
              <a:off x="4554691" y="2970462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46" name="Shape 2746">
              <a:extLst>
                <a:ext uri="{FF2B5EF4-FFF2-40B4-BE49-F238E27FC236}">
                  <a16:creationId xmlns:a16="http://schemas.microsoft.com/office/drawing/2014/main" id="{336E4528-7906-BD4D-88E6-9C93F28E2DEF}"/>
                </a:ext>
              </a:extLst>
            </p:cNvPr>
            <p:cNvSpPr/>
            <p:nvPr/>
          </p:nvSpPr>
          <p:spPr>
            <a:xfrm>
              <a:off x="4956869" y="2970462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374330-F38E-EC41-823C-4A63E4FBBBA5}"/>
              </a:ext>
            </a:extLst>
          </p:cNvPr>
          <p:cNvGrpSpPr/>
          <p:nvPr/>
        </p:nvGrpSpPr>
        <p:grpSpPr>
          <a:xfrm>
            <a:off x="7515640" y="2599640"/>
            <a:ext cx="766114" cy="756809"/>
            <a:chOff x="4554691" y="2577589"/>
            <a:chExt cx="766114" cy="756809"/>
          </a:xfrm>
        </p:grpSpPr>
        <p:sp>
          <p:nvSpPr>
            <p:cNvPr id="49" name="Shape 2746">
              <a:extLst>
                <a:ext uri="{FF2B5EF4-FFF2-40B4-BE49-F238E27FC236}">
                  <a16:creationId xmlns:a16="http://schemas.microsoft.com/office/drawing/2014/main" id="{2C56B67C-7CC2-8442-A258-9750C8C03430}"/>
                </a:ext>
              </a:extLst>
            </p:cNvPr>
            <p:cNvSpPr/>
            <p:nvPr/>
          </p:nvSpPr>
          <p:spPr>
            <a:xfrm>
              <a:off x="4554691" y="2577589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0" name="Shape 2746">
              <a:extLst>
                <a:ext uri="{FF2B5EF4-FFF2-40B4-BE49-F238E27FC236}">
                  <a16:creationId xmlns:a16="http://schemas.microsoft.com/office/drawing/2014/main" id="{05832621-2D29-2A42-A0FB-38DB62F5A99D}"/>
                </a:ext>
              </a:extLst>
            </p:cNvPr>
            <p:cNvSpPr/>
            <p:nvPr/>
          </p:nvSpPr>
          <p:spPr>
            <a:xfrm>
              <a:off x="4956869" y="2577589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1" name="Shape 2746">
              <a:extLst>
                <a:ext uri="{FF2B5EF4-FFF2-40B4-BE49-F238E27FC236}">
                  <a16:creationId xmlns:a16="http://schemas.microsoft.com/office/drawing/2014/main" id="{83A7743A-1896-3E47-A83E-F351E93FC051}"/>
                </a:ext>
              </a:extLst>
            </p:cNvPr>
            <p:cNvSpPr/>
            <p:nvPr/>
          </p:nvSpPr>
          <p:spPr>
            <a:xfrm>
              <a:off x="4554691" y="2970462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52" name="Shape 2746">
              <a:extLst>
                <a:ext uri="{FF2B5EF4-FFF2-40B4-BE49-F238E27FC236}">
                  <a16:creationId xmlns:a16="http://schemas.microsoft.com/office/drawing/2014/main" id="{DCA7B969-C1A2-0349-A2EB-B87A6D88463C}"/>
                </a:ext>
              </a:extLst>
            </p:cNvPr>
            <p:cNvSpPr/>
            <p:nvPr/>
          </p:nvSpPr>
          <p:spPr>
            <a:xfrm>
              <a:off x="4956869" y="2970462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C2161DF-59C4-9147-BB80-787D338D666C}"/>
              </a:ext>
            </a:extLst>
          </p:cNvPr>
          <p:cNvGrpSpPr/>
          <p:nvPr/>
        </p:nvGrpSpPr>
        <p:grpSpPr>
          <a:xfrm>
            <a:off x="4524211" y="2583685"/>
            <a:ext cx="766114" cy="756809"/>
            <a:chOff x="4554691" y="2577589"/>
            <a:chExt cx="766114" cy="756809"/>
          </a:xfrm>
        </p:grpSpPr>
        <p:sp>
          <p:nvSpPr>
            <p:cNvPr id="64" name="Shape 2746">
              <a:extLst>
                <a:ext uri="{FF2B5EF4-FFF2-40B4-BE49-F238E27FC236}">
                  <a16:creationId xmlns:a16="http://schemas.microsoft.com/office/drawing/2014/main" id="{55EEB6A9-A458-E144-895B-8D9F7E786017}"/>
                </a:ext>
              </a:extLst>
            </p:cNvPr>
            <p:cNvSpPr/>
            <p:nvPr/>
          </p:nvSpPr>
          <p:spPr>
            <a:xfrm>
              <a:off x="4554691" y="2577589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65" name="Shape 2746">
              <a:extLst>
                <a:ext uri="{FF2B5EF4-FFF2-40B4-BE49-F238E27FC236}">
                  <a16:creationId xmlns:a16="http://schemas.microsoft.com/office/drawing/2014/main" id="{9ACD8B56-0CDC-214B-8DD6-51C64F6DB0CE}"/>
                </a:ext>
              </a:extLst>
            </p:cNvPr>
            <p:cNvSpPr/>
            <p:nvPr/>
          </p:nvSpPr>
          <p:spPr>
            <a:xfrm>
              <a:off x="4956869" y="2577589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66" name="Shape 2746">
              <a:extLst>
                <a:ext uri="{FF2B5EF4-FFF2-40B4-BE49-F238E27FC236}">
                  <a16:creationId xmlns:a16="http://schemas.microsoft.com/office/drawing/2014/main" id="{98351432-165F-EB49-8CFF-85279D629D13}"/>
                </a:ext>
              </a:extLst>
            </p:cNvPr>
            <p:cNvSpPr/>
            <p:nvPr/>
          </p:nvSpPr>
          <p:spPr>
            <a:xfrm>
              <a:off x="4554691" y="2970462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  <p:sp>
          <p:nvSpPr>
            <p:cNvPr id="67" name="Shape 2746">
              <a:extLst>
                <a:ext uri="{FF2B5EF4-FFF2-40B4-BE49-F238E27FC236}">
                  <a16:creationId xmlns:a16="http://schemas.microsoft.com/office/drawing/2014/main" id="{F651F6C2-B5DC-0E41-B8CA-EC693442D150}"/>
                </a:ext>
              </a:extLst>
            </p:cNvPr>
            <p:cNvSpPr/>
            <p:nvPr/>
          </p:nvSpPr>
          <p:spPr>
            <a:xfrm>
              <a:off x="4956869" y="2970462"/>
              <a:ext cx="363936" cy="363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764"/>
                  </a:moveTo>
                  <a:lnTo>
                    <a:pt x="16691" y="12764"/>
                  </a:lnTo>
                  <a:lnTo>
                    <a:pt x="16691" y="8836"/>
                  </a:lnTo>
                  <a:lnTo>
                    <a:pt x="20618" y="8836"/>
                  </a:lnTo>
                  <a:cubicBezTo>
                    <a:pt x="20618" y="8836"/>
                    <a:pt x="20618" y="12764"/>
                    <a:pt x="20618" y="12764"/>
                  </a:cubicBezTo>
                  <a:close/>
                  <a:moveTo>
                    <a:pt x="20618" y="7855"/>
                  </a:moveTo>
                  <a:lnTo>
                    <a:pt x="16691" y="7855"/>
                  </a:lnTo>
                  <a:cubicBezTo>
                    <a:pt x="16149" y="7855"/>
                    <a:pt x="15709" y="8295"/>
                    <a:pt x="15709" y="8836"/>
                  </a:cubicBezTo>
                  <a:lnTo>
                    <a:pt x="15709" y="12764"/>
                  </a:lnTo>
                  <a:cubicBezTo>
                    <a:pt x="15709" y="13305"/>
                    <a:pt x="16149" y="13745"/>
                    <a:pt x="16691" y="13745"/>
                  </a:cubicBezTo>
                  <a:lnTo>
                    <a:pt x="20618" y="13745"/>
                  </a:lnTo>
                  <a:cubicBezTo>
                    <a:pt x="21160" y="13745"/>
                    <a:pt x="21600" y="13305"/>
                    <a:pt x="21600" y="12764"/>
                  </a:cubicBezTo>
                  <a:lnTo>
                    <a:pt x="21600" y="8836"/>
                  </a:lnTo>
                  <a:cubicBezTo>
                    <a:pt x="21600" y="8295"/>
                    <a:pt x="21160" y="7855"/>
                    <a:pt x="20618" y="7855"/>
                  </a:cubicBezTo>
                  <a:moveTo>
                    <a:pt x="12764" y="20618"/>
                  </a:moveTo>
                  <a:lnTo>
                    <a:pt x="8836" y="20618"/>
                  </a:lnTo>
                  <a:lnTo>
                    <a:pt x="8836" y="16691"/>
                  </a:lnTo>
                  <a:lnTo>
                    <a:pt x="12764" y="16691"/>
                  </a:lnTo>
                  <a:cubicBezTo>
                    <a:pt x="12764" y="16691"/>
                    <a:pt x="12764" y="20618"/>
                    <a:pt x="12764" y="20618"/>
                  </a:cubicBezTo>
                  <a:close/>
                  <a:moveTo>
                    <a:pt x="12764" y="15709"/>
                  </a:moveTo>
                  <a:lnTo>
                    <a:pt x="8836" y="15709"/>
                  </a:lnTo>
                  <a:cubicBezTo>
                    <a:pt x="8295" y="15709"/>
                    <a:pt x="7855" y="16149"/>
                    <a:pt x="7855" y="16691"/>
                  </a:cubicBezTo>
                  <a:lnTo>
                    <a:pt x="7855" y="20618"/>
                  </a:lnTo>
                  <a:cubicBezTo>
                    <a:pt x="7855" y="21160"/>
                    <a:pt x="8295" y="21600"/>
                    <a:pt x="8836" y="21600"/>
                  </a:cubicBezTo>
                  <a:lnTo>
                    <a:pt x="12764" y="21600"/>
                  </a:lnTo>
                  <a:cubicBezTo>
                    <a:pt x="13305" y="21600"/>
                    <a:pt x="13745" y="21160"/>
                    <a:pt x="13745" y="20618"/>
                  </a:cubicBezTo>
                  <a:lnTo>
                    <a:pt x="13745" y="16691"/>
                  </a:lnTo>
                  <a:cubicBezTo>
                    <a:pt x="13745" y="16149"/>
                    <a:pt x="13305" y="15709"/>
                    <a:pt x="12764" y="15709"/>
                  </a:cubicBezTo>
                  <a:moveTo>
                    <a:pt x="12764" y="12764"/>
                  </a:moveTo>
                  <a:lnTo>
                    <a:pt x="8836" y="12764"/>
                  </a:lnTo>
                  <a:lnTo>
                    <a:pt x="8836" y="8836"/>
                  </a:lnTo>
                  <a:lnTo>
                    <a:pt x="12764" y="8836"/>
                  </a:lnTo>
                  <a:cubicBezTo>
                    <a:pt x="12764" y="8836"/>
                    <a:pt x="12764" y="12764"/>
                    <a:pt x="12764" y="12764"/>
                  </a:cubicBezTo>
                  <a:close/>
                  <a:moveTo>
                    <a:pt x="12764" y="7855"/>
                  </a:moveTo>
                  <a:lnTo>
                    <a:pt x="8836" y="7855"/>
                  </a:lnTo>
                  <a:cubicBezTo>
                    <a:pt x="8295" y="7855"/>
                    <a:pt x="7855" y="8295"/>
                    <a:pt x="7855" y="8836"/>
                  </a:cubicBezTo>
                  <a:lnTo>
                    <a:pt x="7855" y="12764"/>
                  </a:lnTo>
                  <a:cubicBezTo>
                    <a:pt x="7855" y="13305"/>
                    <a:pt x="8295" y="13745"/>
                    <a:pt x="8836" y="13745"/>
                  </a:cubicBezTo>
                  <a:lnTo>
                    <a:pt x="12764" y="13745"/>
                  </a:lnTo>
                  <a:cubicBezTo>
                    <a:pt x="13305" y="13745"/>
                    <a:pt x="13745" y="13305"/>
                    <a:pt x="13745" y="12764"/>
                  </a:cubicBezTo>
                  <a:lnTo>
                    <a:pt x="13745" y="8836"/>
                  </a:lnTo>
                  <a:cubicBezTo>
                    <a:pt x="13745" y="8295"/>
                    <a:pt x="13305" y="7855"/>
                    <a:pt x="12764" y="7855"/>
                  </a:cubicBezTo>
                  <a:moveTo>
                    <a:pt x="4909" y="4909"/>
                  </a:moveTo>
                  <a:lnTo>
                    <a:pt x="982" y="4909"/>
                  </a:lnTo>
                  <a:lnTo>
                    <a:pt x="982" y="982"/>
                  </a:lnTo>
                  <a:lnTo>
                    <a:pt x="4909" y="982"/>
                  </a:lnTo>
                  <a:cubicBezTo>
                    <a:pt x="4909" y="982"/>
                    <a:pt x="4909" y="4909"/>
                    <a:pt x="4909" y="4909"/>
                  </a:cubicBezTo>
                  <a:close/>
                  <a:moveTo>
                    <a:pt x="4909" y="0"/>
                  </a:moveTo>
                  <a:lnTo>
                    <a:pt x="982" y="0"/>
                  </a:lnTo>
                  <a:cubicBezTo>
                    <a:pt x="440" y="0"/>
                    <a:pt x="0" y="440"/>
                    <a:pt x="0" y="982"/>
                  </a:cubicBezTo>
                  <a:lnTo>
                    <a:pt x="0" y="4909"/>
                  </a:lnTo>
                  <a:cubicBezTo>
                    <a:pt x="0" y="5451"/>
                    <a:pt x="440" y="5891"/>
                    <a:pt x="982" y="5891"/>
                  </a:cubicBezTo>
                  <a:lnTo>
                    <a:pt x="4909" y="5891"/>
                  </a:lnTo>
                  <a:cubicBezTo>
                    <a:pt x="5451" y="5891"/>
                    <a:pt x="5891" y="5451"/>
                    <a:pt x="5891" y="4909"/>
                  </a:cubicBezTo>
                  <a:lnTo>
                    <a:pt x="5891" y="982"/>
                  </a:lnTo>
                  <a:cubicBezTo>
                    <a:pt x="5891" y="440"/>
                    <a:pt x="5451" y="0"/>
                    <a:pt x="4909" y="0"/>
                  </a:cubicBezTo>
                  <a:moveTo>
                    <a:pt x="20618" y="20618"/>
                  </a:moveTo>
                  <a:lnTo>
                    <a:pt x="16691" y="20618"/>
                  </a:lnTo>
                  <a:lnTo>
                    <a:pt x="16691" y="16691"/>
                  </a:lnTo>
                  <a:lnTo>
                    <a:pt x="20618" y="16691"/>
                  </a:lnTo>
                  <a:cubicBezTo>
                    <a:pt x="20618" y="16691"/>
                    <a:pt x="20618" y="20618"/>
                    <a:pt x="20618" y="20618"/>
                  </a:cubicBezTo>
                  <a:close/>
                  <a:moveTo>
                    <a:pt x="20618" y="15709"/>
                  </a:moveTo>
                  <a:lnTo>
                    <a:pt x="16691" y="15709"/>
                  </a:lnTo>
                  <a:cubicBezTo>
                    <a:pt x="16149" y="15709"/>
                    <a:pt x="15709" y="16149"/>
                    <a:pt x="15709" y="16691"/>
                  </a:cubicBezTo>
                  <a:lnTo>
                    <a:pt x="15709" y="20618"/>
                  </a:lnTo>
                  <a:cubicBezTo>
                    <a:pt x="15709" y="21160"/>
                    <a:pt x="16149" y="21600"/>
                    <a:pt x="16691" y="21600"/>
                  </a:cubicBezTo>
                  <a:lnTo>
                    <a:pt x="20618" y="21600"/>
                  </a:lnTo>
                  <a:cubicBezTo>
                    <a:pt x="21160" y="21600"/>
                    <a:pt x="21600" y="21160"/>
                    <a:pt x="21600" y="20618"/>
                  </a:cubicBezTo>
                  <a:lnTo>
                    <a:pt x="21600" y="16691"/>
                  </a:lnTo>
                  <a:cubicBezTo>
                    <a:pt x="21600" y="16149"/>
                    <a:pt x="21160" y="15709"/>
                    <a:pt x="20618" y="15709"/>
                  </a:cubicBezTo>
                  <a:moveTo>
                    <a:pt x="20618" y="4909"/>
                  </a:moveTo>
                  <a:lnTo>
                    <a:pt x="16691" y="4909"/>
                  </a:lnTo>
                  <a:lnTo>
                    <a:pt x="16691" y="982"/>
                  </a:lnTo>
                  <a:lnTo>
                    <a:pt x="20618" y="982"/>
                  </a:lnTo>
                  <a:cubicBezTo>
                    <a:pt x="20618" y="982"/>
                    <a:pt x="20618" y="4909"/>
                    <a:pt x="20618" y="4909"/>
                  </a:cubicBezTo>
                  <a:close/>
                  <a:moveTo>
                    <a:pt x="20618" y="0"/>
                  </a:moveTo>
                  <a:lnTo>
                    <a:pt x="16691" y="0"/>
                  </a:lnTo>
                  <a:cubicBezTo>
                    <a:pt x="16149" y="0"/>
                    <a:pt x="15709" y="440"/>
                    <a:pt x="15709" y="982"/>
                  </a:cubicBezTo>
                  <a:lnTo>
                    <a:pt x="15709" y="4909"/>
                  </a:lnTo>
                  <a:cubicBezTo>
                    <a:pt x="15709" y="5451"/>
                    <a:pt x="16149" y="5891"/>
                    <a:pt x="16691" y="5891"/>
                  </a:cubicBezTo>
                  <a:lnTo>
                    <a:pt x="20618" y="5891"/>
                  </a:lnTo>
                  <a:cubicBezTo>
                    <a:pt x="21160" y="5891"/>
                    <a:pt x="21600" y="5451"/>
                    <a:pt x="21600" y="4909"/>
                  </a:cubicBezTo>
                  <a:lnTo>
                    <a:pt x="21600" y="982"/>
                  </a:lnTo>
                  <a:cubicBezTo>
                    <a:pt x="21600" y="440"/>
                    <a:pt x="21160" y="0"/>
                    <a:pt x="20618" y="0"/>
                  </a:cubicBezTo>
                  <a:moveTo>
                    <a:pt x="4909" y="20618"/>
                  </a:moveTo>
                  <a:lnTo>
                    <a:pt x="982" y="20618"/>
                  </a:lnTo>
                  <a:lnTo>
                    <a:pt x="982" y="16691"/>
                  </a:lnTo>
                  <a:lnTo>
                    <a:pt x="4909" y="16691"/>
                  </a:lnTo>
                  <a:cubicBezTo>
                    <a:pt x="4909" y="16691"/>
                    <a:pt x="4909" y="20618"/>
                    <a:pt x="4909" y="20618"/>
                  </a:cubicBezTo>
                  <a:close/>
                  <a:moveTo>
                    <a:pt x="4909" y="15709"/>
                  </a:moveTo>
                  <a:lnTo>
                    <a:pt x="982" y="15709"/>
                  </a:lnTo>
                  <a:cubicBezTo>
                    <a:pt x="440" y="15709"/>
                    <a:pt x="0" y="16149"/>
                    <a:pt x="0" y="16691"/>
                  </a:cubicBezTo>
                  <a:lnTo>
                    <a:pt x="0" y="20618"/>
                  </a:lnTo>
                  <a:cubicBezTo>
                    <a:pt x="0" y="21160"/>
                    <a:pt x="440" y="21600"/>
                    <a:pt x="982" y="21600"/>
                  </a:cubicBezTo>
                  <a:lnTo>
                    <a:pt x="4909" y="21600"/>
                  </a:lnTo>
                  <a:cubicBezTo>
                    <a:pt x="5451" y="21600"/>
                    <a:pt x="5891" y="21160"/>
                    <a:pt x="5891" y="20618"/>
                  </a:cubicBezTo>
                  <a:lnTo>
                    <a:pt x="5891" y="16691"/>
                  </a:lnTo>
                  <a:cubicBezTo>
                    <a:pt x="5891" y="16149"/>
                    <a:pt x="5451" y="15709"/>
                    <a:pt x="4909" y="15709"/>
                  </a:cubicBezTo>
                  <a:moveTo>
                    <a:pt x="12764" y="4909"/>
                  </a:moveTo>
                  <a:lnTo>
                    <a:pt x="8836" y="4909"/>
                  </a:lnTo>
                  <a:lnTo>
                    <a:pt x="8836" y="982"/>
                  </a:lnTo>
                  <a:lnTo>
                    <a:pt x="12764" y="982"/>
                  </a:lnTo>
                  <a:cubicBezTo>
                    <a:pt x="12764" y="982"/>
                    <a:pt x="12764" y="4909"/>
                    <a:pt x="12764" y="4909"/>
                  </a:cubicBezTo>
                  <a:close/>
                  <a:moveTo>
                    <a:pt x="12764" y="0"/>
                  </a:moveTo>
                  <a:lnTo>
                    <a:pt x="8836" y="0"/>
                  </a:lnTo>
                  <a:cubicBezTo>
                    <a:pt x="8295" y="0"/>
                    <a:pt x="7855" y="440"/>
                    <a:pt x="7855" y="982"/>
                  </a:cubicBezTo>
                  <a:lnTo>
                    <a:pt x="7855" y="4909"/>
                  </a:lnTo>
                  <a:cubicBezTo>
                    <a:pt x="7855" y="5451"/>
                    <a:pt x="8295" y="5891"/>
                    <a:pt x="8836" y="5891"/>
                  </a:cubicBezTo>
                  <a:lnTo>
                    <a:pt x="12764" y="5891"/>
                  </a:lnTo>
                  <a:cubicBezTo>
                    <a:pt x="13305" y="5891"/>
                    <a:pt x="13745" y="5451"/>
                    <a:pt x="13745" y="4909"/>
                  </a:cubicBezTo>
                  <a:lnTo>
                    <a:pt x="13745" y="982"/>
                  </a:lnTo>
                  <a:cubicBezTo>
                    <a:pt x="13745" y="440"/>
                    <a:pt x="13305" y="0"/>
                    <a:pt x="12764" y="0"/>
                  </a:cubicBezTo>
                  <a:moveTo>
                    <a:pt x="4909" y="12764"/>
                  </a:moveTo>
                  <a:lnTo>
                    <a:pt x="982" y="12764"/>
                  </a:lnTo>
                  <a:lnTo>
                    <a:pt x="982" y="8836"/>
                  </a:lnTo>
                  <a:lnTo>
                    <a:pt x="4909" y="8836"/>
                  </a:lnTo>
                  <a:cubicBezTo>
                    <a:pt x="4909" y="8836"/>
                    <a:pt x="4909" y="12764"/>
                    <a:pt x="4909" y="12764"/>
                  </a:cubicBezTo>
                  <a:close/>
                  <a:moveTo>
                    <a:pt x="4909" y="7855"/>
                  </a:moveTo>
                  <a:lnTo>
                    <a:pt x="982" y="7855"/>
                  </a:lnTo>
                  <a:cubicBezTo>
                    <a:pt x="440" y="7855"/>
                    <a:pt x="0" y="8295"/>
                    <a:pt x="0" y="8836"/>
                  </a:cubicBezTo>
                  <a:lnTo>
                    <a:pt x="0" y="12764"/>
                  </a:lnTo>
                  <a:cubicBezTo>
                    <a:pt x="0" y="13305"/>
                    <a:pt x="440" y="13745"/>
                    <a:pt x="982" y="13745"/>
                  </a:cubicBezTo>
                  <a:lnTo>
                    <a:pt x="4909" y="13745"/>
                  </a:lnTo>
                  <a:cubicBezTo>
                    <a:pt x="5451" y="13745"/>
                    <a:pt x="5891" y="13305"/>
                    <a:pt x="5891" y="12764"/>
                  </a:cubicBezTo>
                  <a:lnTo>
                    <a:pt x="5891" y="8836"/>
                  </a:lnTo>
                  <a:cubicBezTo>
                    <a:pt x="5891" y="8295"/>
                    <a:pt x="5451" y="7855"/>
                    <a:pt x="4909" y="7855"/>
                  </a:cubicBezTo>
                </a:path>
              </a:pathLst>
            </a:custGeom>
            <a:solidFill>
              <a:schemeClr val="tx1"/>
            </a:solidFill>
            <a:ln w="12700">
              <a:miter lim="400000"/>
            </a:ln>
          </p:spPr>
          <p:txBody>
            <a:bodyPr lIns="14284" tIns="14284" rIns="14284" bIns="14284" anchor="ctr"/>
            <a:lstStyle/>
            <a:p>
              <a:pPr defTabSz="171399" eaLnBrk="1" hangingPunct="1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125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Calibri" charset="0"/>
                <a:cs typeface="Calibri" charset="0"/>
                <a:sym typeface="Gill Sans"/>
              </a:endParaRPr>
            </a:p>
          </p:txBody>
        </p:sp>
      </p:grp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CA179C7B-91BA-464A-AC58-8148E0D0DD71}"/>
              </a:ext>
            </a:extLst>
          </p:cNvPr>
          <p:cNvSpPr/>
          <p:nvPr/>
        </p:nvSpPr>
        <p:spPr>
          <a:xfrm>
            <a:off x="4663936" y="2722451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F8C0CDD4-BF95-0245-8BEA-788288A3C098}"/>
              </a:ext>
            </a:extLst>
          </p:cNvPr>
          <p:cNvSpPr/>
          <p:nvPr/>
        </p:nvSpPr>
        <p:spPr>
          <a:xfrm>
            <a:off x="4795672" y="2983337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C952F77A-3EFA-674C-8B93-70E336F1A386}"/>
              </a:ext>
            </a:extLst>
          </p:cNvPr>
          <p:cNvSpPr/>
          <p:nvPr/>
        </p:nvSpPr>
        <p:spPr>
          <a:xfrm>
            <a:off x="4924822" y="2730203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2B4E48CF-177A-0244-8981-F0F077C943E0}"/>
              </a:ext>
            </a:extLst>
          </p:cNvPr>
          <p:cNvSpPr/>
          <p:nvPr/>
        </p:nvSpPr>
        <p:spPr>
          <a:xfrm>
            <a:off x="5059140" y="2859353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63093EF-85DA-5044-B07D-0A1803C312C8}"/>
              </a:ext>
            </a:extLst>
          </p:cNvPr>
          <p:cNvSpPr/>
          <p:nvPr/>
        </p:nvSpPr>
        <p:spPr>
          <a:xfrm>
            <a:off x="4924822" y="3122822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D94A2BE7-A7CB-7448-A080-E5CC6DBB52CF}"/>
              </a:ext>
            </a:extLst>
          </p:cNvPr>
          <p:cNvSpPr/>
          <p:nvPr/>
        </p:nvSpPr>
        <p:spPr>
          <a:xfrm>
            <a:off x="8191947" y="2875611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8695B042-0162-C44D-A468-99CC7294CDFC}"/>
              </a:ext>
            </a:extLst>
          </p:cNvPr>
          <p:cNvSpPr/>
          <p:nvPr/>
        </p:nvSpPr>
        <p:spPr>
          <a:xfrm>
            <a:off x="8191946" y="3138520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70D81849-2847-224B-8E4C-2541878621ED}"/>
              </a:ext>
            </a:extLst>
          </p:cNvPr>
          <p:cNvSpPr/>
          <p:nvPr/>
        </p:nvSpPr>
        <p:spPr>
          <a:xfrm>
            <a:off x="4669102" y="4604860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6E518584-40D2-F142-8041-63DCC163A440}"/>
              </a:ext>
            </a:extLst>
          </p:cNvPr>
          <p:cNvSpPr/>
          <p:nvPr/>
        </p:nvSpPr>
        <p:spPr>
          <a:xfrm>
            <a:off x="4954097" y="4608551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2827F243-E391-774E-AE7D-20549012BFD3}"/>
              </a:ext>
            </a:extLst>
          </p:cNvPr>
          <p:cNvSpPr/>
          <p:nvPr/>
        </p:nvSpPr>
        <p:spPr>
          <a:xfrm>
            <a:off x="5082146" y="4605417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93301AB3-1F7A-F042-BD04-03B05478C55A}"/>
              </a:ext>
            </a:extLst>
          </p:cNvPr>
          <p:cNvSpPr/>
          <p:nvPr/>
        </p:nvSpPr>
        <p:spPr>
          <a:xfrm>
            <a:off x="5344138" y="4600802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FEC078CC-0E15-9542-8C8D-D7F94FDDB224}"/>
              </a:ext>
            </a:extLst>
          </p:cNvPr>
          <p:cNvSpPr/>
          <p:nvPr/>
        </p:nvSpPr>
        <p:spPr>
          <a:xfrm>
            <a:off x="4809016" y="4746265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8D1D3B02-E3F0-AC47-AF64-15CA29B9872B}"/>
              </a:ext>
            </a:extLst>
          </p:cNvPr>
          <p:cNvSpPr/>
          <p:nvPr/>
        </p:nvSpPr>
        <p:spPr>
          <a:xfrm>
            <a:off x="4671952" y="4873820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6B085D0D-F7B3-FF42-B4D3-4875FBE4493D}"/>
              </a:ext>
            </a:extLst>
          </p:cNvPr>
          <p:cNvSpPr/>
          <p:nvPr/>
        </p:nvSpPr>
        <p:spPr>
          <a:xfrm>
            <a:off x="4942282" y="4870063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959BD3F5-E6DF-CA4F-9BD4-C3086DE5E5FB}"/>
              </a:ext>
            </a:extLst>
          </p:cNvPr>
          <p:cNvSpPr/>
          <p:nvPr/>
        </p:nvSpPr>
        <p:spPr>
          <a:xfrm>
            <a:off x="4796357" y="4992567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15737667-8DEA-5A4D-94FF-67127C413200}"/>
              </a:ext>
            </a:extLst>
          </p:cNvPr>
          <p:cNvSpPr/>
          <p:nvPr/>
        </p:nvSpPr>
        <p:spPr>
          <a:xfrm>
            <a:off x="4675462" y="5136651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19C3BFED-E8D3-B04E-B59A-0A7130E94B15}"/>
              </a:ext>
            </a:extLst>
          </p:cNvPr>
          <p:cNvSpPr/>
          <p:nvPr/>
        </p:nvSpPr>
        <p:spPr>
          <a:xfrm>
            <a:off x="4942281" y="4993280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59BCD75A-EF64-BE4C-BCA9-FAAAD4337487}"/>
              </a:ext>
            </a:extLst>
          </p:cNvPr>
          <p:cNvSpPr/>
          <p:nvPr/>
        </p:nvSpPr>
        <p:spPr>
          <a:xfrm>
            <a:off x="5074130" y="5131007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5B6DD1DD-2705-7141-8CE4-328D53A13735}"/>
              </a:ext>
            </a:extLst>
          </p:cNvPr>
          <p:cNvSpPr/>
          <p:nvPr/>
        </p:nvSpPr>
        <p:spPr>
          <a:xfrm>
            <a:off x="5074281" y="4741099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9BB6E2C2-C9E0-CA44-BEF2-258F64B71DA2}"/>
              </a:ext>
            </a:extLst>
          </p:cNvPr>
          <p:cNvSpPr/>
          <p:nvPr/>
        </p:nvSpPr>
        <p:spPr>
          <a:xfrm>
            <a:off x="5212610" y="5004612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5D676EA1-8B32-284A-97B7-59B59FFAE87F}"/>
              </a:ext>
            </a:extLst>
          </p:cNvPr>
          <p:cNvSpPr/>
          <p:nvPr/>
        </p:nvSpPr>
        <p:spPr>
          <a:xfrm>
            <a:off x="5344138" y="5131007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5376F828-9C09-D34D-BF50-06B1E6CAD647}"/>
              </a:ext>
            </a:extLst>
          </p:cNvPr>
          <p:cNvSpPr/>
          <p:nvPr/>
        </p:nvSpPr>
        <p:spPr>
          <a:xfrm>
            <a:off x="4809015" y="5262200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27A6D0C7-9AA7-9A45-A94E-527AC2E897DE}"/>
              </a:ext>
            </a:extLst>
          </p:cNvPr>
          <p:cNvSpPr/>
          <p:nvPr/>
        </p:nvSpPr>
        <p:spPr>
          <a:xfrm>
            <a:off x="5212610" y="5262200"/>
            <a:ext cx="89807" cy="821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6A21304-D4D7-E448-B3A7-9470C9ECE1DB}"/>
              </a:ext>
            </a:extLst>
          </p:cNvPr>
          <p:cNvGrpSpPr/>
          <p:nvPr/>
        </p:nvGrpSpPr>
        <p:grpSpPr>
          <a:xfrm>
            <a:off x="6099350" y="4624810"/>
            <a:ext cx="769116" cy="756809"/>
            <a:chOff x="7496518" y="4599694"/>
            <a:chExt cx="769116" cy="756809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6D77235-A570-3143-9172-4C95B7D414FE}"/>
                </a:ext>
              </a:extLst>
            </p:cNvPr>
            <p:cNvGrpSpPr/>
            <p:nvPr/>
          </p:nvGrpSpPr>
          <p:grpSpPr>
            <a:xfrm>
              <a:off x="7496519" y="4599694"/>
              <a:ext cx="766114" cy="756809"/>
              <a:chOff x="4554691" y="2577589"/>
              <a:chExt cx="766114" cy="756809"/>
            </a:xfrm>
          </p:grpSpPr>
          <p:sp>
            <p:nvSpPr>
              <p:cNvPr id="69" name="Shape 2746">
                <a:extLst>
                  <a:ext uri="{FF2B5EF4-FFF2-40B4-BE49-F238E27FC236}">
                    <a16:creationId xmlns:a16="http://schemas.microsoft.com/office/drawing/2014/main" id="{0A8BBE7F-4FE6-F545-A960-AE2496273CE0}"/>
                  </a:ext>
                </a:extLst>
              </p:cNvPr>
              <p:cNvSpPr/>
              <p:nvPr/>
            </p:nvSpPr>
            <p:spPr>
              <a:xfrm>
                <a:off x="4554691" y="2577589"/>
                <a:ext cx="363936" cy="363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2764"/>
                    </a:moveTo>
                    <a:lnTo>
                      <a:pt x="16691" y="12764"/>
                    </a:lnTo>
                    <a:lnTo>
                      <a:pt x="16691" y="8836"/>
                    </a:lnTo>
                    <a:lnTo>
                      <a:pt x="20618" y="8836"/>
                    </a:lnTo>
                    <a:cubicBezTo>
                      <a:pt x="20618" y="8836"/>
                      <a:pt x="20618" y="12764"/>
                      <a:pt x="20618" y="12764"/>
                    </a:cubicBezTo>
                    <a:close/>
                    <a:moveTo>
                      <a:pt x="20618" y="7855"/>
                    </a:moveTo>
                    <a:lnTo>
                      <a:pt x="16691" y="7855"/>
                    </a:lnTo>
                    <a:cubicBezTo>
                      <a:pt x="16149" y="7855"/>
                      <a:pt x="15709" y="8295"/>
                      <a:pt x="15709" y="8836"/>
                    </a:cubicBezTo>
                    <a:lnTo>
                      <a:pt x="15709" y="12764"/>
                    </a:lnTo>
                    <a:cubicBezTo>
                      <a:pt x="15709" y="13305"/>
                      <a:pt x="16149" y="13745"/>
                      <a:pt x="16691" y="13745"/>
                    </a:cubicBezTo>
                    <a:lnTo>
                      <a:pt x="20618" y="13745"/>
                    </a:lnTo>
                    <a:cubicBezTo>
                      <a:pt x="21160" y="13745"/>
                      <a:pt x="21600" y="13305"/>
                      <a:pt x="21600" y="12764"/>
                    </a:cubicBezTo>
                    <a:lnTo>
                      <a:pt x="21600" y="8836"/>
                    </a:lnTo>
                    <a:cubicBezTo>
                      <a:pt x="21600" y="8295"/>
                      <a:pt x="21160" y="7855"/>
                      <a:pt x="20618" y="7855"/>
                    </a:cubicBezTo>
                    <a:moveTo>
                      <a:pt x="12764" y="20618"/>
                    </a:moveTo>
                    <a:lnTo>
                      <a:pt x="8836" y="20618"/>
                    </a:lnTo>
                    <a:lnTo>
                      <a:pt x="8836" y="16691"/>
                    </a:lnTo>
                    <a:lnTo>
                      <a:pt x="12764" y="16691"/>
                    </a:lnTo>
                    <a:cubicBezTo>
                      <a:pt x="12764" y="16691"/>
                      <a:pt x="12764" y="20618"/>
                      <a:pt x="12764" y="20618"/>
                    </a:cubicBezTo>
                    <a:close/>
                    <a:moveTo>
                      <a:pt x="12764" y="15709"/>
                    </a:moveTo>
                    <a:lnTo>
                      <a:pt x="8836" y="15709"/>
                    </a:lnTo>
                    <a:cubicBezTo>
                      <a:pt x="8295" y="15709"/>
                      <a:pt x="7855" y="16149"/>
                      <a:pt x="7855" y="16691"/>
                    </a:cubicBezTo>
                    <a:lnTo>
                      <a:pt x="7855" y="20618"/>
                    </a:lnTo>
                    <a:cubicBezTo>
                      <a:pt x="7855" y="21160"/>
                      <a:pt x="8295" y="21600"/>
                      <a:pt x="8836" y="21600"/>
                    </a:cubicBezTo>
                    <a:lnTo>
                      <a:pt x="12764" y="21600"/>
                    </a:lnTo>
                    <a:cubicBezTo>
                      <a:pt x="13305" y="21600"/>
                      <a:pt x="13745" y="21160"/>
                      <a:pt x="13745" y="20618"/>
                    </a:cubicBezTo>
                    <a:lnTo>
                      <a:pt x="13745" y="16691"/>
                    </a:lnTo>
                    <a:cubicBezTo>
                      <a:pt x="13745" y="16149"/>
                      <a:pt x="13305" y="15709"/>
                      <a:pt x="12764" y="15709"/>
                    </a:cubicBezTo>
                    <a:moveTo>
                      <a:pt x="12764" y="12764"/>
                    </a:moveTo>
                    <a:lnTo>
                      <a:pt x="8836" y="12764"/>
                    </a:lnTo>
                    <a:lnTo>
                      <a:pt x="8836" y="8836"/>
                    </a:lnTo>
                    <a:lnTo>
                      <a:pt x="12764" y="8836"/>
                    </a:lnTo>
                    <a:cubicBezTo>
                      <a:pt x="12764" y="8836"/>
                      <a:pt x="12764" y="12764"/>
                      <a:pt x="12764" y="12764"/>
                    </a:cubicBezTo>
                    <a:close/>
                    <a:moveTo>
                      <a:pt x="12764" y="7855"/>
                    </a:moveTo>
                    <a:lnTo>
                      <a:pt x="8836" y="7855"/>
                    </a:lnTo>
                    <a:cubicBezTo>
                      <a:pt x="8295" y="7855"/>
                      <a:pt x="7855" y="8295"/>
                      <a:pt x="7855" y="8836"/>
                    </a:cubicBezTo>
                    <a:lnTo>
                      <a:pt x="7855" y="12764"/>
                    </a:lnTo>
                    <a:cubicBezTo>
                      <a:pt x="7855" y="13305"/>
                      <a:pt x="8295" y="13745"/>
                      <a:pt x="8836" y="13745"/>
                    </a:cubicBezTo>
                    <a:lnTo>
                      <a:pt x="12764" y="13745"/>
                    </a:lnTo>
                    <a:cubicBezTo>
                      <a:pt x="13305" y="13745"/>
                      <a:pt x="13745" y="13305"/>
                      <a:pt x="13745" y="12764"/>
                    </a:cubicBezTo>
                    <a:lnTo>
                      <a:pt x="13745" y="8836"/>
                    </a:lnTo>
                    <a:cubicBezTo>
                      <a:pt x="13745" y="8295"/>
                      <a:pt x="13305" y="7855"/>
                      <a:pt x="12764" y="7855"/>
                    </a:cubicBezTo>
                    <a:moveTo>
                      <a:pt x="4909" y="4909"/>
                    </a:moveTo>
                    <a:lnTo>
                      <a:pt x="982" y="4909"/>
                    </a:lnTo>
                    <a:lnTo>
                      <a:pt x="982" y="982"/>
                    </a:lnTo>
                    <a:lnTo>
                      <a:pt x="4909" y="982"/>
                    </a:lnTo>
                    <a:cubicBezTo>
                      <a:pt x="4909" y="982"/>
                      <a:pt x="4909" y="4909"/>
                      <a:pt x="4909" y="4909"/>
                    </a:cubicBezTo>
                    <a:close/>
                    <a:moveTo>
                      <a:pt x="4909" y="0"/>
                    </a:moveTo>
                    <a:lnTo>
                      <a:pt x="982" y="0"/>
                    </a:lnTo>
                    <a:cubicBezTo>
                      <a:pt x="440" y="0"/>
                      <a:pt x="0" y="440"/>
                      <a:pt x="0" y="982"/>
                    </a:cubicBezTo>
                    <a:lnTo>
                      <a:pt x="0" y="4909"/>
                    </a:lnTo>
                    <a:cubicBezTo>
                      <a:pt x="0" y="5451"/>
                      <a:pt x="440" y="5891"/>
                      <a:pt x="982" y="5891"/>
                    </a:cubicBezTo>
                    <a:lnTo>
                      <a:pt x="4909" y="5891"/>
                    </a:lnTo>
                    <a:cubicBezTo>
                      <a:pt x="5451" y="5891"/>
                      <a:pt x="5891" y="5451"/>
                      <a:pt x="5891" y="4909"/>
                    </a:cubicBezTo>
                    <a:lnTo>
                      <a:pt x="5891" y="982"/>
                    </a:lnTo>
                    <a:cubicBezTo>
                      <a:pt x="5891" y="440"/>
                      <a:pt x="5451" y="0"/>
                      <a:pt x="4909" y="0"/>
                    </a:cubicBezTo>
                    <a:moveTo>
                      <a:pt x="20618" y="20618"/>
                    </a:moveTo>
                    <a:lnTo>
                      <a:pt x="16691" y="20618"/>
                    </a:lnTo>
                    <a:lnTo>
                      <a:pt x="16691" y="16691"/>
                    </a:lnTo>
                    <a:lnTo>
                      <a:pt x="20618" y="16691"/>
                    </a:lnTo>
                    <a:cubicBezTo>
                      <a:pt x="20618" y="16691"/>
                      <a:pt x="20618" y="20618"/>
                      <a:pt x="20618" y="20618"/>
                    </a:cubicBezTo>
                    <a:close/>
                    <a:moveTo>
                      <a:pt x="20618" y="15709"/>
                    </a:moveTo>
                    <a:lnTo>
                      <a:pt x="16691" y="15709"/>
                    </a:lnTo>
                    <a:cubicBezTo>
                      <a:pt x="16149" y="15709"/>
                      <a:pt x="15709" y="16149"/>
                      <a:pt x="15709" y="16691"/>
                    </a:cubicBezTo>
                    <a:lnTo>
                      <a:pt x="15709" y="20618"/>
                    </a:lnTo>
                    <a:cubicBezTo>
                      <a:pt x="15709" y="21160"/>
                      <a:pt x="16149" y="21600"/>
                      <a:pt x="16691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160"/>
                      <a:pt x="21600" y="20618"/>
                    </a:cubicBezTo>
                    <a:lnTo>
                      <a:pt x="21600" y="16691"/>
                    </a:lnTo>
                    <a:cubicBezTo>
                      <a:pt x="21600" y="16149"/>
                      <a:pt x="21160" y="15709"/>
                      <a:pt x="20618" y="15709"/>
                    </a:cubicBezTo>
                    <a:moveTo>
                      <a:pt x="20618" y="4909"/>
                    </a:moveTo>
                    <a:lnTo>
                      <a:pt x="16691" y="4909"/>
                    </a:lnTo>
                    <a:lnTo>
                      <a:pt x="16691" y="982"/>
                    </a:lnTo>
                    <a:lnTo>
                      <a:pt x="20618" y="982"/>
                    </a:lnTo>
                    <a:cubicBezTo>
                      <a:pt x="20618" y="982"/>
                      <a:pt x="20618" y="4909"/>
                      <a:pt x="20618" y="4909"/>
                    </a:cubicBezTo>
                    <a:close/>
                    <a:moveTo>
                      <a:pt x="20618" y="0"/>
                    </a:moveTo>
                    <a:lnTo>
                      <a:pt x="16691" y="0"/>
                    </a:lnTo>
                    <a:cubicBezTo>
                      <a:pt x="16149" y="0"/>
                      <a:pt x="15709" y="440"/>
                      <a:pt x="15709" y="982"/>
                    </a:cubicBezTo>
                    <a:lnTo>
                      <a:pt x="15709" y="4909"/>
                    </a:lnTo>
                    <a:cubicBezTo>
                      <a:pt x="15709" y="5451"/>
                      <a:pt x="16149" y="5891"/>
                      <a:pt x="16691" y="5891"/>
                    </a:cubicBezTo>
                    <a:lnTo>
                      <a:pt x="20618" y="5891"/>
                    </a:lnTo>
                    <a:cubicBezTo>
                      <a:pt x="21160" y="5891"/>
                      <a:pt x="21600" y="5451"/>
                      <a:pt x="21600" y="4909"/>
                    </a:cubicBezTo>
                    <a:lnTo>
                      <a:pt x="21600" y="982"/>
                    </a:lnTo>
                    <a:cubicBezTo>
                      <a:pt x="21600" y="440"/>
                      <a:pt x="21160" y="0"/>
                      <a:pt x="20618" y="0"/>
                    </a:cubicBezTo>
                    <a:moveTo>
                      <a:pt x="4909" y="20618"/>
                    </a:moveTo>
                    <a:lnTo>
                      <a:pt x="982" y="20618"/>
                    </a:lnTo>
                    <a:lnTo>
                      <a:pt x="982" y="16691"/>
                    </a:lnTo>
                    <a:lnTo>
                      <a:pt x="4909" y="16691"/>
                    </a:lnTo>
                    <a:cubicBezTo>
                      <a:pt x="4909" y="16691"/>
                      <a:pt x="4909" y="20618"/>
                      <a:pt x="4909" y="20618"/>
                    </a:cubicBezTo>
                    <a:close/>
                    <a:moveTo>
                      <a:pt x="4909" y="15709"/>
                    </a:moveTo>
                    <a:lnTo>
                      <a:pt x="982" y="15709"/>
                    </a:lnTo>
                    <a:cubicBezTo>
                      <a:pt x="440" y="15709"/>
                      <a:pt x="0" y="16149"/>
                      <a:pt x="0" y="16691"/>
                    </a:cubicBezTo>
                    <a:lnTo>
                      <a:pt x="0" y="20618"/>
                    </a:lnTo>
                    <a:cubicBezTo>
                      <a:pt x="0" y="21160"/>
                      <a:pt x="440" y="21600"/>
                      <a:pt x="982" y="21600"/>
                    </a:cubicBezTo>
                    <a:lnTo>
                      <a:pt x="4909" y="21600"/>
                    </a:lnTo>
                    <a:cubicBezTo>
                      <a:pt x="5451" y="21600"/>
                      <a:pt x="5891" y="21160"/>
                      <a:pt x="5891" y="20618"/>
                    </a:cubicBezTo>
                    <a:lnTo>
                      <a:pt x="5891" y="16691"/>
                    </a:lnTo>
                    <a:cubicBezTo>
                      <a:pt x="5891" y="16149"/>
                      <a:pt x="5451" y="15709"/>
                      <a:pt x="4909" y="15709"/>
                    </a:cubicBezTo>
                    <a:moveTo>
                      <a:pt x="12764" y="4909"/>
                    </a:moveTo>
                    <a:lnTo>
                      <a:pt x="8836" y="4909"/>
                    </a:lnTo>
                    <a:lnTo>
                      <a:pt x="8836" y="982"/>
                    </a:lnTo>
                    <a:lnTo>
                      <a:pt x="12764" y="982"/>
                    </a:lnTo>
                    <a:cubicBezTo>
                      <a:pt x="12764" y="982"/>
                      <a:pt x="12764" y="4909"/>
                      <a:pt x="12764" y="4909"/>
                    </a:cubicBezTo>
                    <a:close/>
                    <a:moveTo>
                      <a:pt x="12764" y="0"/>
                    </a:moveTo>
                    <a:lnTo>
                      <a:pt x="8836" y="0"/>
                    </a:lnTo>
                    <a:cubicBezTo>
                      <a:pt x="8295" y="0"/>
                      <a:pt x="7855" y="440"/>
                      <a:pt x="7855" y="982"/>
                    </a:cubicBezTo>
                    <a:lnTo>
                      <a:pt x="7855" y="4909"/>
                    </a:lnTo>
                    <a:cubicBezTo>
                      <a:pt x="7855" y="5451"/>
                      <a:pt x="8295" y="5891"/>
                      <a:pt x="8836" y="5891"/>
                    </a:cubicBezTo>
                    <a:lnTo>
                      <a:pt x="12764" y="5891"/>
                    </a:lnTo>
                    <a:cubicBezTo>
                      <a:pt x="13305" y="5891"/>
                      <a:pt x="13745" y="5451"/>
                      <a:pt x="13745" y="4909"/>
                    </a:cubicBezTo>
                    <a:lnTo>
                      <a:pt x="13745" y="982"/>
                    </a:lnTo>
                    <a:cubicBezTo>
                      <a:pt x="13745" y="440"/>
                      <a:pt x="13305" y="0"/>
                      <a:pt x="12764" y="0"/>
                    </a:cubicBezTo>
                    <a:moveTo>
                      <a:pt x="4909" y="12764"/>
                    </a:moveTo>
                    <a:lnTo>
                      <a:pt x="982" y="12764"/>
                    </a:lnTo>
                    <a:lnTo>
                      <a:pt x="982" y="8836"/>
                    </a:lnTo>
                    <a:lnTo>
                      <a:pt x="4909" y="8836"/>
                    </a:lnTo>
                    <a:cubicBezTo>
                      <a:pt x="4909" y="8836"/>
                      <a:pt x="4909" y="12764"/>
                      <a:pt x="4909" y="12764"/>
                    </a:cubicBezTo>
                    <a:close/>
                    <a:moveTo>
                      <a:pt x="4909" y="7855"/>
                    </a:moveTo>
                    <a:lnTo>
                      <a:pt x="982" y="7855"/>
                    </a:lnTo>
                    <a:cubicBezTo>
                      <a:pt x="440" y="7855"/>
                      <a:pt x="0" y="8295"/>
                      <a:pt x="0" y="8836"/>
                    </a:cubicBezTo>
                    <a:lnTo>
                      <a:pt x="0" y="12764"/>
                    </a:lnTo>
                    <a:cubicBezTo>
                      <a:pt x="0" y="13305"/>
                      <a:pt x="440" y="13745"/>
                      <a:pt x="982" y="13745"/>
                    </a:cubicBezTo>
                    <a:lnTo>
                      <a:pt x="4909" y="13745"/>
                    </a:lnTo>
                    <a:cubicBezTo>
                      <a:pt x="5451" y="13745"/>
                      <a:pt x="5891" y="13305"/>
                      <a:pt x="5891" y="12764"/>
                    </a:cubicBezTo>
                    <a:lnTo>
                      <a:pt x="5891" y="8836"/>
                    </a:lnTo>
                    <a:cubicBezTo>
                      <a:pt x="5891" y="8295"/>
                      <a:pt x="5451" y="7855"/>
                      <a:pt x="4909" y="7855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 eaLnBrk="1" hangingPunct="1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Calibri" charset="0"/>
                  <a:cs typeface="Calibri" charset="0"/>
                  <a:sym typeface="Gill Sans"/>
                </a:endParaRPr>
              </a:p>
            </p:txBody>
          </p:sp>
          <p:sp>
            <p:nvSpPr>
              <p:cNvPr id="70" name="Shape 2746">
                <a:extLst>
                  <a:ext uri="{FF2B5EF4-FFF2-40B4-BE49-F238E27FC236}">
                    <a16:creationId xmlns:a16="http://schemas.microsoft.com/office/drawing/2014/main" id="{2BB6CCDB-E0B6-8F4A-A614-1C256512243D}"/>
                  </a:ext>
                </a:extLst>
              </p:cNvPr>
              <p:cNvSpPr/>
              <p:nvPr/>
            </p:nvSpPr>
            <p:spPr>
              <a:xfrm>
                <a:off x="4956869" y="2577589"/>
                <a:ext cx="363936" cy="363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2764"/>
                    </a:moveTo>
                    <a:lnTo>
                      <a:pt x="16691" y="12764"/>
                    </a:lnTo>
                    <a:lnTo>
                      <a:pt x="16691" y="8836"/>
                    </a:lnTo>
                    <a:lnTo>
                      <a:pt x="20618" y="8836"/>
                    </a:lnTo>
                    <a:cubicBezTo>
                      <a:pt x="20618" y="8836"/>
                      <a:pt x="20618" y="12764"/>
                      <a:pt x="20618" y="12764"/>
                    </a:cubicBezTo>
                    <a:close/>
                    <a:moveTo>
                      <a:pt x="20618" y="7855"/>
                    </a:moveTo>
                    <a:lnTo>
                      <a:pt x="16691" y="7855"/>
                    </a:lnTo>
                    <a:cubicBezTo>
                      <a:pt x="16149" y="7855"/>
                      <a:pt x="15709" y="8295"/>
                      <a:pt x="15709" y="8836"/>
                    </a:cubicBezTo>
                    <a:lnTo>
                      <a:pt x="15709" y="12764"/>
                    </a:lnTo>
                    <a:cubicBezTo>
                      <a:pt x="15709" y="13305"/>
                      <a:pt x="16149" y="13745"/>
                      <a:pt x="16691" y="13745"/>
                    </a:cubicBezTo>
                    <a:lnTo>
                      <a:pt x="20618" y="13745"/>
                    </a:lnTo>
                    <a:cubicBezTo>
                      <a:pt x="21160" y="13745"/>
                      <a:pt x="21600" y="13305"/>
                      <a:pt x="21600" y="12764"/>
                    </a:cubicBezTo>
                    <a:lnTo>
                      <a:pt x="21600" y="8836"/>
                    </a:lnTo>
                    <a:cubicBezTo>
                      <a:pt x="21600" y="8295"/>
                      <a:pt x="21160" y="7855"/>
                      <a:pt x="20618" y="7855"/>
                    </a:cubicBezTo>
                    <a:moveTo>
                      <a:pt x="12764" y="20618"/>
                    </a:moveTo>
                    <a:lnTo>
                      <a:pt x="8836" y="20618"/>
                    </a:lnTo>
                    <a:lnTo>
                      <a:pt x="8836" y="16691"/>
                    </a:lnTo>
                    <a:lnTo>
                      <a:pt x="12764" y="16691"/>
                    </a:lnTo>
                    <a:cubicBezTo>
                      <a:pt x="12764" y="16691"/>
                      <a:pt x="12764" y="20618"/>
                      <a:pt x="12764" y="20618"/>
                    </a:cubicBezTo>
                    <a:close/>
                    <a:moveTo>
                      <a:pt x="12764" y="15709"/>
                    </a:moveTo>
                    <a:lnTo>
                      <a:pt x="8836" y="15709"/>
                    </a:lnTo>
                    <a:cubicBezTo>
                      <a:pt x="8295" y="15709"/>
                      <a:pt x="7855" y="16149"/>
                      <a:pt x="7855" y="16691"/>
                    </a:cubicBezTo>
                    <a:lnTo>
                      <a:pt x="7855" y="20618"/>
                    </a:lnTo>
                    <a:cubicBezTo>
                      <a:pt x="7855" y="21160"/>
                      <a:pt x="8295" y="21600"/>
                      <a:pt x="8836" y="21600"/>
                    </a:cubicBezTo>
                    <a:lnTo>
                      <a:pt x="12764" y="21600"/>
                    </a:lnTo>
                    <a:cubicBezTo>
                      <a:pt x="13305" y="21600"/>
                      <a:pt x="13745" y="21160"/>
                      <a:pt x="13745" y="20618"/>
                    </a:cubicBezTo>
                    <a:lnTo>
                      <a:pt x="13745" y="16691"/>
                    </a:lnTo>
                    <a:cubicBezTo>
                      <a:pt x="13745" y="16149"/>
                      <a:pt x="13305" y="15709"/>
                      <a:pt x="12764" y="15709"/>
                    </a:cubicBezTo>
                    <a:moveTo>
                      <a:pt x="12764" y="12764"/>
                    </a:moveTo>
                    <a:lnTo>
                      <a:pt x="8836" y="12764"/>
                    </a:lnTo>
                    <a:lnTo>
                      <a:pt x="8836" y="8836"/>
                    </a:lnTo>
                    <a:lnTo>
                      <a:pt x="12764" y="8836"/>
                    </a:lnTo>
                    <a:cubicBezTo>
                      <a:pt x="12764" y="8836"/>
                      <a:pt x="12764" y="12764"/>
                      <a:pt x="12764" y="12764"/>
                    </a:cubicBezTo>
                    <a:close/>
                    <a:moveTo>
                      <a:pt x="12764" y="7855"/>
                    </a:moveTo>
                    <a:lnTo>
                      <a:pt x="8836" y="7855"/>
                    </a:lnTo>
                    <a:cubicBezTo>
                      <a:pt x="8295" y="7855"/>
                      <a:pt x="7855" y="8295"/>
                      <a:pt x="7855" y="8836"/>
                    </a:cubicBezTo>
                    <a:lnTo>
                      <a:pt x="7855" y="12764"/>
                    </a:lnTo>
                    <a:cubicBezTo>
                      <a:pt x="7855" y="13305"/>
                      <a:pt x="8295" y="13745"/>
                      <a:pt x="8836" y="13745"/>
                    </a:cubicBezTo>
                    <a:lnTo>
                      <a:pt x="12764" y="13745"/>
                    </a:lnTo>
                    <a:cubicBezTo>
                      <a:pt x="13305" y="13745"/>
                      <a:pt x="13745" y="13305"/>
                      <a:pt x="13745" y="12764"/>
                    </a:cubicBezTo>
                    <a:lnTo>
                      <a:pt x="13745" y="8836"/>
                    </a:lnTo>
                    <a:cubicBezTo>
                      <a:pt x="13745" y="8295"/>
                      <a:pt x="13305" y="7855"/>
                      <a:pt x="12764" y="7855"/>
                    </a:cubicBezTo>
                    <a:moveTo>
                      <a:pt x="4909" y="4909"/>
                    </a:moveTo>
                    <a:lnTo>
                      <a:pt x="982" y="4909"/>
                    </a:lnTo>
                    <a:lnTo>
                      <a:pt x="982" y="982"/>
                    </a:lnTo>
                    <a:lnTo>
                      <a:pt x="4909" y="982"/>
                    </a:lnTo>
                    <a:cubicBezTo>
                      <a:pt x="4909" y="982"/>
                      <a:pt x="4909" y="4909"/>
                      <a:pt x="4909" y="4909"/>
                    </a:cubicBezTo>
                    <a:close/>
                    <a:moveTo>
                      <a:pt x="4909" y="0"/>
                    </a:moveTo>
                    <a:lnTo>
                      <a:pt x="982" y="0"/>
                    </a:lnTo>
                    <a:cubicBezTo>
                      <a:pt x="440" y="0"/>
                      <a:pt x="0" y="440"/>
                      <a:pt x="0" y="982"/>
                    </a:cubicBezTo>
                    <a:lnTo>
                      <a:pt x="0" y="4909"/>
                    </a:lnTo>
                    <a:cubicBezTo>
                      <a:pt x="0" y="5451"/>
                      <a:pt x="440" y="5891"/>
                      <a:pt x="982" y="5891"/>
                    </a:cubicBezTo>
                    <a:lnTo>
                      <a:pt x="4909" y="5891"/>
                    </a:lnTo>
                    <a:cubicBezTo>
                      <a:pt x="5451" y="5891"/>
                      <a:pt x="5891" y="5451"/>
                      <a:pt x="5891" y="4909"/>
                    </a:cubicBezTo>
                    <a:lnTo>
                      <a:pt x="5891" y="982"/>
                    </a:lnTo>
                    <a:cubicBezTo>
                      <a:pt x="5891" y="440"/>
                      <a:pt x="5451" y="0"/>
                      <a:pt x="4909" y="0"/>
                    </a:cubicBezTo>
                    <a:moveTo>
                      <a:pt x="20618" y="20618"/>
                    </a:moveTo>
                    <a:lnTo>
                      <a:pt x="16691" y="20618"/>
                    </a:lnTo>
                    <a:lnTo>
                      <a:pt x="16691" y="16691"/>
                    </a:lnTo>
                    <a:lnTo>
                      <a:pt x="20618" y="16691"/>
                    </a:lnTo>
                    <a:cubicBezTo>
                      <a:pt x="20618" y="16691"/>
                      <a:pt x="20618" y="20618"/>
                      <a:pt x="20618" y="20618"/>
                    </a:cubicBezTo>
                    <a:close/>
                    <a:moveTo>
                      <a:pt x="20618" y="15709"/>
                    </a:moveTo>
                    <a:lnTo>
                      <a:pt x="16691" y="15709"/>
                    </a:lnTo>
                    <a:cubicBezTo>
                      <a:pt x="16149" y="15709"/>
                      <a:pt x="15709" y="16149"/>
                      <a:pt x="15709" y="16691"/>
                    </a:cubicBezTo>
                    <a:lnTo>
                      <a:pt x="15709" y="20618"/>
                    </a:lnTo>
                    <a:cubicBezTo>
                      <a:pt x="15709" y="21160"/>
                      <a:pt x="16149" y="21600"/>
                      <a:pt x="16691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160"/>
                      <a:pt x="21600" y="20618"/>
                    </a:cubicBezTo>
                    <a:lnTo>
                      <a:pt x="21600" y="16691"/>
                    </a:lnTo>
                    <a:cubicBezTo>
                      <a:pt x="21600" y="16149"/>
                      <a:pt x="21160" y="15709"/>
                      <a:pt x="20618" y="15709"/>
                    </a:cubicBezTo>
                    <a:moveTo>
                      <a:pt x="20618" y="4909"/>
                    </a:moveTo>
                    <a:lnTo>
                      <a:pt x="16691" y="4909"/>
                    </a:lnTo>
                    <a:lnTo>
                      <a:pt x="16691" y="982"/>
                    </a:lnTo>
                    <a:lnTo>
                      <a:pt x="20618" y="982"/>
                    </a:lnTo>
                    <a:cubicBezTo>
                      <a:pt x="20618" y="982"/>
                      <a:pt x="20618" y="4909"/>
                      <a:pt x="20618" y="4909"/>
                    </a:cubicBezTo>
                    <a:close/>
                    <a:moveTo>
                      <a:pt x="20618" y="0"/>
                    </a:moveTo>
                    <a:lnTo>
                      <a:pt x="16691" y="0"/>
                    </a:lnTo>
                    <a:cubicBezTo>
                      <a:pt x="16149" y="0"/>
                      <a:pt x="15709" y="440"/>
                      <a:pt x="15709" y="982"/>
                    </a:cubicBezTo>
                    <a:lnTo>
                      <a:pt x="15709" y="4909"/>
                    </a:lnTo>
                    <a:cubicBezTo>
                      <a:pt x="15709" y="5451"/>
                      <a:pt x="16149" y="5891"/>
                      <a:pt x="16691" y="5891"/>
                    </a:cubicBezTo>
                    <a:lnTo>
                      <a:pt x="20618" y="5891"/>
                    </a:lnTo>
                    <a:cubicBezTo>
                      <a:pt x="21160" y="5891"/>
                      <a:pt x="21600" y="5451"/>
                      <a:pt x="21600" y="4909"/>
                    </a:cubicBezTo>
                    <a:lnTo>
                      <a:pt x="21600" y="982"/>
                    </a:lnTo>
                    <a:cubicBezTo>
                      <a:pt x="21600" y="440"/>
                      <a:pt x="21160" y="0"/>
                      <a:pt x="20618" y="0"/>
                    </a:cubicBezTo>
                    <a:moveTo>
                      <a:pt x="4909" y="20618"/>
                    </a:moveTo>
                    <a:lnTo>
                      <a:pt x="982" y="20618"/>
                    </a:lnTo>
                    <a:lnTo>
                      <a:pt x="982" y="16691"/>
                    </a:lnTo>
                    <a:lnTo>
                      <a:pt x="4909" y="16691"/>
                    </a:lnTo>
                    <a:cubicBezTo>
                      <a:pt x="4909" y="16691"/>
                      <a:pt x="4909" y="20618"/>
                      <a:pt x="4909" y="20618"/>
                    </a:cubicBezTo>
                    <a:close/>
                    <a:moveTo>
                      <a:pt x="4909" y="15709"/>
                    </a:moveTo>
                    <a:lnTo>
                      <a:pt x="982" y="15709"/>
                    </a:lnTo>
                    <a:cubicBezTo>
                      <a:pt x="440" y="15709"/>
                      <a:pt x="0" y="16149"/>
                      <a:pt x="0" y="16691"/>
                    </a:cubicBezTo>
                    <a:lnTo>
                      <a:pt x="0" y="20618"/>
                    </a:lnTo>
                    <a:cubicBezTo>
                      <a:pt x="0" y="21160"/>
                      <a:pt x="440" y="21600"/>
                      <a:pt x="982" y="21600"/>
                    </a:cubicBezTo>
                    <a:lnTo>
                      <a:pt x="4909" y="21600"/>
                    </a:lnTo>
                    <a:cubicBezTo>
                      <a:pt x="5451" y="21600"/>
                      <a:pt x="5891" y="21160"/>
                      <a:pt x="5891" y="20618"/>
                    </a:cubicBezTo>
                    <a:lnTo>
                      <a:pt x="5891" y="16691"/>
                    </a:lnTo>
                    <a:cubicBezTo>
                      <a:pt x="5891" y="16149"/>
                      <a:pt x="5451" y="15709"/>
                      <a:pt x="4909" y="15709"/>
                    </a:cubicBezTo>
                    <a:moveTo>
                      <a:pt x="12764" y="4909"/>
                    </a:moveTo>
                    <a:lnTo>
                      <a:pt x="8836" y="4909"/>
                    </a:lnTo>
                    <a:lnTo>
                      <a:pt x="8836" y="982"/>
                    </a:lnTo>
                    <a:lnTo>
                      <a:pt x="12764" y="982"/>
                    </a:lnTo>
                    <a:cubicBezTo>
                      <a:pt x="12764" y="982"/>
                      <a:pt x="12764" y="4909"/>
                      <a:pt x="12764" y="4909"/>
                    </a:cubicBezTo>
                    <a:close/>
                    <a:moveTo>
                      <a:pt x="12764" y="0"/>
                    </a:moveTo>
                    <a:lnTo>
                      <a:pt x="8836" y="0"/>
                    </a:lnTo>
                    <a:cubicBezTo>
                      <a:pt x="8295" y="0"/>
                      <a:pt x="7855" y="440"/>
                      <a:pt x="7855" y="982"/>
                    </a:cubicBezTo>
                    <a:lnTo>
                      <a:pt x="7855" y="4909"/>
                    </a:lnTo>
                    <a:cubicBezTo>
                      <a:pt x="7855" y="5451"/>
                      <a:pt x="8295" y="5891"/>
                      <a:pt x="8836" y="5891"/>
                    </a:cubicBezTo>
                    <a:lnTo>
                      <a:pt x="12764" y="5891"/>
                    </a:lnTo>
                    <a:cubicBezTo>
                      <a:pt x="13305" y="5891"/>
                      <a:pt x="13745" y="5451"/>
                      <a:pt x="13745" y="4909"/>
                    </a:cubicBezTo>
                    <a:lnTo>
                      <a:pt x="13745" y="982"/>
                    </a:lnTo>
                    <a:cubicBezTo>
                      <a:pt x="13745" y="440"/>
                      <a:pt x="13305" y="0"/>
                      <a:pt x="12764" y="0"/>
                    </a:cubicBezTo>
                    <a:moveTo>
                      <a:pt x="4909" y="12764"/>
                    </a:moveTo>
                    <a:lnTo>
                      <a:pt x="982" y="12764"/>
                    </a:lnTo>
                    <a:lnTo>
                      <a:pt x="982" y="8836"/>
                    </a:lnTo>
                    <a:lnTo>
                      <a:pt x="4909" y="8836"/>
                    </a:lnTo>
                    <a:cubicBezTo>
                      <a:pt x="4909" y="8836"/>
                      <a:pt x="4909" y="12764"/>
                      <a:pt x="4909" y="12764"/>
                    </a:cubicBezTo>
                    <a:close/>
                    <a:moveTo>
                      <a:pt x="4909" y="7855"/>
                    </a:moveTo>
                    <a:lnTo>
                      <a:pt x="982" y="7855"/>
                    </a:lnTo>
                    <a:cubicBezTo>
                      <a:pt x="440" y="7855"/>
                      <a:pt x="0" y="8295"/>
                      <a:pt x="0" y="8836"/>
                    </a:cubicBezTo>
                    <a:lnTo>
                      <a:pt x="0" y="12764"/>
                    </a:lnTo>
                    <a:cubicBezTo>
                      <a:pt x="0" y="13305"/>
                      <a:pt x="440" y="13745"/>
                      <a:pt x="982" y="13745"/>
                    </a:cubicBezTo>
                    <a:lnTo>
                      <a:pt x="4909" y="13745"/>
                    </a:lnTo>
                    <a:cubicBezTo>
                      <a:pt x="5451" y="13745"/>
                      <a:pt x="5891" y="13305"/>
                      <a:pt x="5891" y="12764"/>
                    </a:cubicBezTo>
                    <a:lnTo>
                      <a:pt x="5891" y="8836"/>
                    </a:lnTo>
                    <a:cubicBezTo>
                      <a:pt x="5891" y="8295"/>
                      <a:pt x="5451" y="7855"/>
                      <a:pt x="4909" y="7855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 eaLnBrk="1" hangingPunct="1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Calibri" charset="0"/>
                  <a:cs typeface="Calibri" charset="0"/>
                  <a:sym typeface="Gill Sans"/>
                </a:endParaRPr>
              </a:p>
            </p:txBody>
          </p:sp>
          <p:sp>
            <p:nvSpPr>
              <p:cNvPr id="71" name="Shape 2746">
                <a:extLst>
                  <a:ext uri="{FF2B5EF4-FFF2-40B4-BE49-F238E27FC236}">
                    <a16:creationId xmlns:a16="http://schemas.microsoft.com/office/drawing/2014/main" id="{7A5B37B3-7411-A742-BFAB-2C2B147B7681}"/>
                  </a:ext>
                </a:extLst>
              </p:cNvPr>
              <p:cNvSpPr/>
              <p:nvPr/>
            </p:nvSpPr>
            <p:spPr>
              <a:xfrm>
                <a:off x="4554691" y="2970462"/>
                <a:ext cx="363936" cy="363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2764"/>
                    </a:moveTo>
                    <a:lnTo>
                      <a:pt x="16691" y="12764"/>
                    </a:lnTo>
                    <a:lnTo>
                      <a:pt x="16691" y="8836"/>
                    </a:lnTo>
                    <a:lnTo>
                      <a:pt x="20618" y="8836"/>
                    </a:lnTo>
                    <a:cubicBezTo>
                      <a:pt x="20618" y="8836"/>
                      <a:pt x="20618" y="12764"/>
                      <a:pt x="20618" y="12764"/>
                    </a:cubicBezTo>
                    <a:close/>
                    <a:moveTo>
                      <a:pt x="20618" y="7855"/>
                    </a:moveTo>
                    <a:lnTo>
                      <a:pt x="16691" y="7855"/>
                    </a:lnTo>
                    <a:cubicBezTo>
                      <a:pt x="16149" y="7855"/>
                      <a:pt x="15709" y="8295"/>
                      <a:pt x="15709" y="8836"/>
                    </a:cubicBezTo>
                    <a:lnTo>
                      <a:pt x="15709" y="12764"/>
                    </a:lnTo>
                    <a:cubicBezTo>
                      <a:pt x="15709" y="13305"/>
                      <a:pt x="16149" y="13745"/>
                      <a:pt x="16691" y="13745"/>
                    </a:cubicBezTo>
                    <a:lnTo>
                      <a:pt x="20618" y="13745"/>
                    </a:lnTo>
                    <a:cubicBezTo>
                      <a:pt x="21160" y="13745"/>
                      <a:pt x="21600" y="13305"/>
                      <a:pt x="21600" y="12764"/>
                    </a:cubicBezTo>
                    <a:lnTo>
                      <a:pt x="21600" y="8836"/>
                    </a:lnTo>
                    <a:cubicBezTo>
                      <a:pt x="21600" y="8295"/>
                      <a:pt x="21160" y="7855"/>
                      <a:pt x="20618" y="7855"/>
                    </a:cubicBezTo>
                    <a:moveTo>
                      <a:pt x="12764" y="20618"/>
                    </a:moveTo>
                    <a:lnTo>
                      <a:pt x="8836" y="20618"/>
                    </a:lnTo>
                    <a:lnTo>
                      <a:pt x="8836" y="16691"/>
                    </a:lnTo>
                    <a:lnTo>
                      <a:pt x="12764" y="16691"/>
                    </a:lnTo>
                    <a:cubicBezTo>
                      <a:pt x="12764" y="16691"/>
                      <a:pt x="12764" y="20618"/>
                      <a:pt x="12764" y="20618"/>
                    </a:cubicBezTo>
                    <a:close/>
                    <a:moveTo>
                      <a:pt x="12764" y="15709"/>
                    </a:moveTo>
                    <a:lnTo>
                      <a:pt x="8836" y="15709"/>
                    </a:lnTo>
                    <a:cubicBezTo>
                      <a:pt x="8295" y="15709"/>
                      <a:pt x="7855" y="16149"/>
                      <a:pt x="7855" y="16691"/>
                    </a:cubicBezTo>
                    <a:lnTo>
                      <a:pt x="7855" y="20618"/>
                    </a:lnTo>
                    <a:cubicBezTo>
                      <a:pt x="7855" y="21160"/>
                      <a:pt x="8295" y="21600"/>
                      <a:pt x="8836" y="21600"/>
                    </a:cubicBezTo>
                    <a:lnTo>
                      <a:pt x="12764" y="21600"/>
                    </a:lnTo>
                    <a:cubicBezTo>
                      <a:pt x="13305" y="21600"/>
                      <a:pt x="13745" y="21160"/>
                      <a:pt x="13745" y="20618"/>
                    </a:cubicBezTo>
                    <a:lnTo>
                      <a:pt x="13745" y="16691"/>
                    </a:lnTo>
                    <a:cubicBezTo>
                      <a:pt x="13745" y="16149"/>
                      <a:pt x="13305" y="15709"/>
                      <a:pt x="12764" y="15709"/>
                    </a:cubicBezTo>
                    <a:moveTo>
                      <a:pt x="12764" y="12764"/>
                    </a:moveTo>
                    <a:lnTo>
                      <a:pt x="8836" y="12764"/>
                    </a:lnTo>
                    <a:lnTo>
                      <a:pt x="8836" y="8836"/>
                    </a:lnTo>
                    <a:lnTo>
                      <a:pt x="12764" y="8836"/>
                    </a:lnTo>
                    <a:cubicBezTo>
                      <a:pt x="12764" y="8836"/>
                      <a:pt x="12764" y="12764"/>
                      <a:pt x="12764" y="12764"/>
                    </a:cubicBezTo>
                    <a:close/>
                    <a:moveTo>
                      <a:pt x="12764" y="7855"/>
                    </a:moveTo>
                    <a:lnTo>
                      <a:pt x="8836" y="7855"/>
                    </a:lnTo>
                    <a:cubicBezTo>
                      <a:pt x="8295" y="7855"/>
                      <a:pt x="7855" y="8295"/>
                      <a:pt x="7855" y="8836"/>
                    </a:cubicBezTo>
                    <a:lnTo>
                      <a:pt x="7855" y="12764"/>
                    </a:lnTo>
                    <a:cubicBezTo>
                      <a:pt x="7855" y="13305"/>
                      <a:pt x="8295" y="13745"/>
                      <a:pt x="8836" y="13745"/>
                    </a:cubicBezTo>
                    <a:lnTo>
                      <a:pt x="12764" y="13745"/>
                    </a:lnTo>
                    <a:cubicBezTo>
                      <a:pt x="13305" y="13745"/>
                      <a:pt x="13745" y="13305"/>
                      <a:pt x="13745" y="12764"/>
                    </a:cubicBezTo>
                    <a:lnTo>
                      <a:pt x="13745" y="8836"/>
                    </a:lnTo>
                    <a:cubicBezTo>
                      <a:pt x="13745" y="8295"/>
                      <a:pt x="13305" y="7855"/>
                      <a:pt x="12764" y="7855"/>
                    </a:cubicBezTo>
                    <a:moveTo>
                      <a:pt x="4909" y="4909"/>
                    </a:moveTo>
                    <a:lnTo>
                      <a:pt x="982" y="4909"/>
                    </a:lnTo>
                    <a:lnTo>
                      <a:pt x="982" y="982"/>
                    </a:lnTo>
                    <a:lnTo>
                      <a:pt x="4909" y="982"/>
                    </a:lnTo>
                    <a:cubicBezTo>
                      <a:pt x="4909" y="982"/>
                      <a:pt x="4909" y="4909"/>
                      <a:pt x="4909" y="4909"/>
                    </a:cubicBezTo>
                    <a:close/>
                    <a:moveTo>
                      <a:pt x="4909" y="0"/>
                    </a:moveTo>
                    <a:lnTo>
                      <a:pt x="982" y="0"/>
                    </a:lnTo>
                    <a:cubicBezTo>
                      <a:pt x="440" y="0"/>
                      <a:pt x="0" y="440"/>
                      <a:pt x="0" y="982"/>
                    </a:cubicBezTo>
                    <a:lnTo>
                      <a:pt x="0" y="4909"/>
                    </a:lnTo>
                    <a:cubicBezTo>
                      <a:pt x="0" y="5451"/>
                      <a:pt x="440" y="5891"/>
                      <a:pt x="982" y="5891"/>
                    </a:cubicBezTo>
                    <a:lnTo>
                      <a:pt x="4909" y="5891"/>
                    </a:lnTo>
                    <a:cubicBezTo>
                      <a:pt x="5451" y="5891"/>
                      <a:pt x="5891" y="5451"/>
                      <a:pt x="5891" y="4909"/>
                    </a:cubicBezTo>
                    <a:lnTo>
                      <a:pt x="5891" y="982"/>
                    </a:lnTo>
                    <a:cubicBezTo>
                      <a:pt x="5891" y="440"/>
                      <a:pt x="5451" y="0"/>
                      <a:pt x="4909" y="0"/>
                    </a:cubicBezTo>
                    <a:moveTo>
                      <a:pt x="20618" y="20618"/>
                    </a:moveTo>
                    <a:lnTo>
                      <a:pt x="16691" y="20618"/>
                    </a:lnTo>
                    <a:lnTo>
                      <a:pt x="16691" y="16691"/>
                    </a:lnTo>
                    <a:lnTo>
                      <a:pt x="20618" y="16691"/>
                    </a:lnTo>
                    <a:cubicBezTo>
                      <a:pt x="20618" y="16691"/>
                      <a:pt x="20618" y="20618"/>
                      <a:pt x="20618" y="20618"/>
                    </a:cubicBezTo>
                    <a:close/>
                    <a:moveTo>
                      <a:pt x="20618" y="15709"/>
                    </a:moveTo>
                    <a:lnTo>
                      <a:pt x="16691" y="15709"/>
                    </a:lnTo>
                    <a:cubicBezTo>
                      <a:pt x="16149" y="15709"/>
                      <a:pt x="15709" y="16149"/>
                      <a:pt x="15709" y="16691"/>
                    </a:cubicBezTo>
                    <a:lnTo>
                      <a:pt x="15709" y="20618"/>
                    </a:lnTo>
                    <a:cubicBezTo>
                      <a:pt x="15709" y="21160"/>
                      <a:pt x="16149" y="21600"/>
                      <a:pt x="16691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160"/>
                      <a:pt x="21600" y="20618"/>
                    </a:cubicBezTo>
                    <a:lnTo>
                      <a:pt x="21600" y="16691"/>
                    </a:lnTo>
                    <a:cubicBezTo>
                      <a:pt x="21600" y="16149"/>
                      <a:pt x="21160" y="15709"/>
                      <a:pt x="20618" y="15709"/>
                    </a:cubicBezTo>
                    <a:moveTo>
                      <a:pt x="20618" y="4909"/>
                    </a:moveTo>
                    <a:lnTo>
                      <a:pt x="16691" y="4909"/>
                    </a:lnTo>
                    <a:lnTo>
                      <a:pt x="16691" y="982"/>
                    </a:lnTo>
                    <a:lnTo>
                      <a:pt x="20618" y="982"/>
                    </a:lnTo>
                    <a:cubicBezTo>
                      <a:pt x="20618" y="982"/>
                      <a:pt x="20618" y="4909"/>
                      <a:pt x="20618" y="4909"/>
                    </a:cubicBezTo>
                    <a:close/>
                    <a:moveTo>
                      <a:pt x="20618" y="0"/>
                    </a:moveTo>
                    <a:lnTo>
                      <a:pt x="16691" y="0"/>
                    </a:lnTo>
                    <a:cubicBezTo>
                      <a:pt x="16149" y="0"/>
                      <a:pt x="15709" y="440"/>
                      <a:pt x="15709" y="982"/>
                    </a:cubicBezTo>
                    <a:lnTo>
                      <a:pt x="15709" y="4909"/>
                    </a:lnTo>
                    <a:cubicBezTo>
                      <a:pt x="15709" y="5451"/>
                      <a:pt x="16149" y="5891"/>
                      <a:pt x="16691" y="5891"/>
                    </a:cubicBezTo>
                    <a:lnTo>
                      <a:pt x="20618" y="5891"/>
                    </a:lnTo>
                    <a:cubicBezTo>
                      <a:pt x="21160" y="5891"/>
                      <a:pt x="21600" y="5451"/>
                      <a:pt x="21600" y="4909"/>
                    </a:cubicBezTo>
                    <a:lnTo>
                      <a:pt x="21600" y="982"/>
                    </a:lnTo>
                    <a:cubicBezTo>
                      <a:pt x="21600" y="440"/>
                      <a:pt x="21160" y="0"/>
                      <a:pt x="20618" y="0"/>
                    </a:cubicBezTo>
                    <a:moveTo>
                      <a:pt x="4909" y="20618"/>
                    </a:moveTo>
                    <a:lnTo>
                      <a:pt x="982" y="20618"/>
                    </a:lnTo>
                    <a:lnTo>
                      <a:pt x="982" y="16691"/>
                    </a:lnTo>
                    <a:lnTo>
                      <a:pt x="4909" y="16691"/>
                    </a:lnTo>
                    <a:cubicBezTo>
                      <a:pt x="4909" y="16691"/>
                      <a:pt x="4909" y="20618"/>
                      <a:pt x="4909" y="20618"/>
                    </a:cubicBezTo>
                    <a:close/>
                    <a:moveTo>
                      <a:pt x="4909" y="15709"/>
                    </a:moveTo>
                    <a:lnTo>
                      <a:pt x="982" y="15709"/>
                    </a:lnTo>
                    <a:cubicBezTo>
                      <a:pt x="440" y="15709"/>
                      <a:pt x="0" y="16149"/>
                      <a:pt x="0" y="16691"/>
                    </a:cubicBezTo>
                    <a:lnTo>
                      <a:pt x="0" y="20618"/>
                    </a:lnTo>
                    <a:cubicBezTo>
                      <a:pt x="0" y="21160"/>
                      <a:pt x="440" y="21600"/>
                      <a:pt x="982" y="21600"/>
                    </a:cubicBezTo>
                    <a:lnTo>
                      <a:pt x="4909" y="21600"/>
                    </a:lnTo>
                    <a:cubicBezTo>
                      <a:pt x="5451" y="21600"/>
                      <a:pt x="5891" y="21160"/>
                      <a:pt x="5891" y="20618"/>
                    </a:cubicBezTo>
                    <a:lnTo>
                      <a:pt x="5891" y="16691"/>
                    </a:lnTo>
                    <a:cubicBezTo>
                      <a:pt x="5891" y="16149"/>
                      <a:pt x="5451" y="15709"/>
                      <a:pt x="4909" y="15709"/>
                    </a:cubicBezTo>
                    <a:moveTo>
                      <a:pt x="12764" y="4909"/>
                    </a:moveTo>
                    <a:lnTo>
                      <a:pt x="8836" y="4909"/>
                    </a:lnTo>
                    <a:lnTo>
                      <a:pt x="8836" y="982"/>
                    </a:lnTo>
                    <a:lnTo>
                      <a:pt x="12764" y="982"/>
                    </a:lnTo>
                    <a:cubicBezTo>
                      <a:pt x="12764" y="982"/>
                      <a:pt x="12764" y="4909"/>
                      <a:pt x="12764" y="4909"/>
                    </a:cubicBezTo>
                    <a:close/>
                    <a:moveTo>
                      <a:pt x="12764" y="0"/>
                    </a:moveTo>
                    <a:lnTo>
                      <a:pt x="8836" y="0"/>
                    </a:lnTo>
                    <a:cubicBezTo>
                      <a:pt x="8295" y="0"/>
                      <a:pt x="7855" y="440"/>
                      <a:pt x="7855" y="982"/>
                    </a:cubicBezTo>
                    <a:lnTo>
                      <a:pt x="7855" y="4909"/>
                    </a:lnTo>
                    <a:cubicBezTo>
                      <a:pt x="7855" y="5451"/>
                      <a:pt x="8295" y="5891"/>
                      <a:pt x="8836" y="5891"/>
                    </a:cubicBezTo>
                    <a:lnTo>
                      <a:pt x="12764" y="5891"/>
                    </a:lnTo>
                    <a:cubicBezTo>
                      <a:pt x="13305" y="5891"/>
                      <a:pt x="13745" y="5451"/>
                      <a:pt x="13745" y="4909"/>
                    </a:cubicBezTo>
                    <a:lnTo>
                      <a:pt x="13745" y="982"/>
                    </a:lnTo>
                    <a:cubicBezTo>
                      <a:pt x="13745" y="440"/>
                      <a:pt x="13305" y="0"/>
                      <a:pt x="12764" y="0"/>
                    </a:cubicBezTo>
                    <a:moveTo>
                      <a:pt x="4909" y="12764"/>
                    </a:moveTo>
                    <a:lnTo>
                      <a:pt x="982" y="12764"/>
                    </a:lnTo>
                    <a:lnTo>
                      <a:pt x="982" y="8836"/>
                    </a:lnTo>
                    <a:lnTo>
                      <a:pt x="4909" y="8836"/>
                    </a:lnTo>
                    <a:cubicBezTo>
                      <a:pt x="4909" y="8836"/>
                      <a:pt x="4909" y="12764"/>
                      <a:pt x="4909" y="12764"/>
                    </a:cubicBezTo>
                    <a:close/>
                    <a:moveTo>
                      <a:pt x="4909" y="7855"/>
                    </a:moveTo>
                    <a:lnTo>
                      <a:pt x="982" y="7855"/>
                    </a:lnTo>
                    <a:cubicBezTo>
                      <a:pt x="440" y="7855"/>
                      <a:pt x="0" y="8295"/>
                      <a:pt x="0" y="8836"/>
                    </a:cubicBezTo>
                    <a:lnTo>
                      <a:pt x="0" y="12764"/>
                    </a:lnTo>
                    <a:cubicBezTo>
                      <a:pt x="0" y="13305"/>
                      <a:pt x="440" y="13745"/>
                      <a:pt x="982" y="13745"/>
                    </a:cubicBezTo>
                    <a:lnTo>
                      <a:pt x="4909" y="13745"/>
                    </a:lnTo>
                    <a:cubicBezTo>
                      <a:pt x="5451" y="13745"/>
                      <a:pt x="5891" y="13305"/>
                      <a:pt x="5891" y="12764"/>
                    </a:cubicBezTo>
                    <a:lnTo>
                      <a:pt x="5891" y="8836"/>
                    </a:lnTo>
                    <a:cubicBezTo>
                      <a:pt x="5891" y="8295"/>
                      <a:pt x="5451" y="7855"/>
                      <a:pt x="4909" y="7855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 eaLnBrk="1" hangingPunct="1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Calibri" charset="0"/>
                  <a:cs typeface="Calibri" charset="0"/>
                  <a:sym typeface="Gill Sans"/>
                </a:endParaRPr>
              </a:p>
            </p:txBody>
          </p:sp>
          <p:sp>
            <p:nvSpPr>
              <p:cNvPr id="72" name="Shape 2746">
                <a:extLst>
                  <a:ext uri="{FF2B5EF4-FFF2-40B4-BE49-F238E27FC236}">
                    <a16:creationId xmlns:a16="http://schemas.microsoft.com/office/drawing/2014/main" id="{2E28CCCB-8719-8345-BD93-8DCBF38C3F73}"/>
                  </a:ext>
                </a:extLst>
              </p:cNvPr>
              <p:cNvSpPr/>
              <p:nvPr/>
            </p:nvSpPr>
            <p:spPr>
              <a:xfrm>
                <a:off x="4956869" y="2970462"/>
                <a:ext cx="363936" cy="3639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2764"/>
                    </a:moveTo>
                    <a:lnTo>
                      <a:pt x="16691" y="12764"/>
                    </a:lnTo>
                    <a:lnTo>
                      <a:pt x="16691" y="8836"/>
                    </a:lnTo>
                    <a:lnTo>
                      <a:pt x="20618" y="8836"/>
                    </a:lnTo>
                    <a:cubicBezTo>
                      <a:pt x="20618" y="8836"/>
                      <a:pt x="20618" y="12764"/>
                      <a:pt x="20618" y="12764"/>
                    </a:cubicBezTo>
                    <a:close/>
                    <a:moveTo>
                      <a:pt x="20618" y="7855"/>
                    </a:moveTo>
                    <a:lnTo>
                      <a:pt x="16691" y="7855"/>
                    </a:lnTo>
                    <a:cubicBezTo>
                      <a:pt x="16149" y="7855"/>
                      <a:pt x="15709" y="8295"/>
                      <a:pt x="15709" y="8836"/>
                    </a:cubicBezTo>
                    <a:lnTo>
                      <a:pt x="15709" y="12764"/>
                    </a:lnTo>
                    <a:cubicBezTo>
                      <a:pt x="15709" y="13305"/>
                      <a:pt x="16149" y="13745"/>
                      <a:pt x="16691" y="13745"/>
                    </a:cubicBezTo>
                    <a:lnTo>
                      <a:pt x="20618" y="13745"/>
                    </a:lnTo>
                    <a:cubicBezTo>
                      <a:pt x="21160" y="13745"/>
                      <a:pt x="21600" y="13305"/>
                      <a:pt x="21600" y="12764"/>
                    </a:cubicBezTo>
                    <a:lnTo>
                      <a:pt x="21600" y="8836"/>
                    </a:lnTo>
                    <a:cubicBezTo>
                      <a:pt x="21600" y="8295"/>
                      <a:pt x="21160" y="7855"/>
                      <a:pt x="20618" y="7855"/>
                    </a:cubicBezTo>
                    <a:moveTo>
                      <a:pt x="12764" y="20618"/>
                    </a:moveTo>
                    <a:lnTo>
                      <a:pt x="8836" y="20618"/>
                    </a:lnTo>
                    <a:lnTo>
                      <a:pt x="8836" y="16691"/>
                    </a:lnTo>
                    <a:lnTo>
                      <a:pt x="12764" y="16691"/>
                    </a:lnTo>
                    <a:cubicBezTo>
                      <a:pt x="12764" y="16691"/>
                      <a:pt x="12764" y="20618"/>
                      <a:pt x="12764" y="20618"/>
                    </a:cubicBezTo>
                    <a:close/>
                    <a:moveTo>
                      <a:pt x="12764" y="15709"/>
                    </a:moveTo>
                    <a:lnTo>
                      <a:pt x="8836" y="15709"/>
                    </a:lnTo>
                    <a:cubicBezTo>
                      <a:pt x="8295" y="15709"/>
                      <a:pt x="7855" y="16149"/>
                      <a:pt x="7855" y="16691"/>
                    </a:cubicBezTo>
                    <a:lnTo>
                      <a:pt x="7855" y="20618"/>
                    </a:lnTo>
                    <a:cubicBezTo>
                      <a:pt x="7855" y="21160"/>
                      <a:pt x="8295" y="21600"/>
                      <a:pt x="8836" y="21600"/>
                    </a:cubicBezTo>
                    <a:lnTo>
                      <a:pt x="12764" y="21600"/>
                    </a:lnTo>
                    <a:cubicBezTo>
                      <a:pt x="13305" y="21600"/>
                      <a:pt x="13745" y="21160"/>
                      <a:pt x="13745" y="20618"/>
                    </a:cubicBezTo>
                    <a:lnTo>
                      <a:pt x="13745" y="16691"/>
                    </a:lnTo>
                    <a:cubicBezTo>
                      <a:pt x="13745" y="16149"/>
                      <a:pt x="13305" y="15709"/>
                      <a:pt x="12764" y="15709"/>
                    </a:cubicBezTo>
                    <a:moveTo>
                      <a:pt x="12764" y="12764"/>
                    </a:moveTo>
                    <a:lnTo>
                      <a:pt x="8836" y="12764"/>
                    </a:lnTo>
                    <a:lnTo>
                      <a:pt x="8836" y="8836"/>
                    </a:lnTo>
                    <a:lnTo>
                      <a:pt x="12764" y="8836"/>
                    </a:lnTo>
                    <a:cubicBezTo>
                      <a:pt x="12764" y="8836"/>
                      <a:pt x="12764" y="12764"/>
                      <a:pt x="12764" y="12764"/>
                    </a:cubicBezTo>
                    <a:close/>
                    <a:moveTo>
                      <a:pt x="12764" y="7855"/>
                    </a:moveTo>
                    <a:lnTo>
                      <a:pt x="8836" y="7855"/>
                    </a:lnTo>
                    <a:cubicBezTo>
                      <a:pt x="8295" y="7855"/>
                      <a:pt x="7855" y="8295"/>
                      <a:pt x="7855" y="8836"/>
                    </a:cubicBezTo>
                    <a:lnTo>
                      <a:pt x="7855" y="12764"/>
                    </a:lnTo>
                    <a:cubicBezTo>
                      <a:pt x="7855" y="13305"/>
                      <a:pt x="8295" y="13745"/>
                      <a:pt x="8836" y="13745"/>
                    </a:cubicBezTo>
                    <a:lnTo>
                      <a:pt x="12764" y="13745"/>
                    </a:lnTo>
                    <a:cubicBezTo>
                      <a:pt x="13305" y="13745"/>
                      <a:pt x="13745" y="13305"/>
                      <a:pt x="13745" y="12764"/>
                    </a:cubicBezTo>
                    <a:lnTo>
                      <a:pt x="13745" y="8836"/>
                    </a:lnTo>
                    <a:cubicBezTo>
                      <a:pt x="13745" y="8295"/>
                      <a:pt x="13305" y="7855"/>
                      <a:pt x="12764" y="7855"/>
                    </a:cubicBezTo>
                    <a:moveTo>
                      <a:pt x="4909" y="4909"/>
                    </a:moveTo>
                    <a:lnTo>
                      <a:pt x="982" y="4909"/>
                    </a:lnTo>
                    <a:lnTo>
                      <a:pt x="982" y="982"/>
                    </a:lnTo>
                    <a:lnTo>
                      <a:pt x="4909" y="982"/>
                    </a:lnTo>
                    <a:cubicBezTo>
                      <a:pt x="4909" y="982"/>
                      <a:pt x="4909" y="4909"/>
                      <a:pt x="4909" y="4909"/>
                    </a:cubicBezTo>
                    <a:close/>
                    <a:moveTo>
                      <a:pt x="4909" y="0"/>
                    </a:moveTo>
                    <a:lnTo>
                      <a:pt x="982" y="0"/>
                    </a:lnTo>
                    <a:cubicBezTo>
                      <a:pt x="440" y="0"/>
                      <a:pt x="0" y="440"/>
                      <a:pt x="0" y="982"/>
                    </a:cubicBezTo>
                    <a:lnTo>
                      <a:pt x="0" y="4909"/>
                    </a:lnTo>
                    <a:cubicBezTo>
                      <a:pt x="0" y="5451"/>
                      <a:pt x="440" y="5891"/>
                      <a:pt x="982" y="5891"/>
                    </a:cubicBezTo>
                    <a:lnTo>
                      <a:pt x="4909" y="5891"/>
                    </a:lnTo>
                    <a:cubicBezTo>
                      <a:pt x="5451" y="5891"/>
                      <a:pt x="5891" y="5451"/>
                      <a:pt x="5891" y="4909"/>
                    </a:cubicBezTo>
                    <a:lnTo>
                      <a:pt x="5891" y="982"/>
                    </a:lnTo>
                    <a:cubicBezTo>
                      <a:pt x="5891" y="440"/>
                      <a:pt x="5451" y="0"/>
                      <a:pt x="4909" y="0"/>
                    </a:cubicBezTo>
                    <a:moveTo>
                      <a:pt x="20618" y="20618"/>
                    </a:moveTo>
                    <a:lnTo>
                      <a:pt x="16691" y="20618"/>
                    </a:lnTo>
                    <a:lnTo>
                      <a:pt x="16691" y="16691"/>
                    </a:lnTo>
                    <a:lnTo>
                      <a:pt x="20618" y="16691"/>
                    </a:lnTo>
                    <a:cubicBezTo>
                      <a:pt x="20618" y="16691"/>
                      <a:pt x="20618" y="20618"/>
                      <a:pt x="20618" y="20618"/>
                    </a:cubicBezTo>
                    <a:close/>
                    <a:moveTo>
                      <a:pt x="20618" y="15709"/>
                    </a:moveTo>
                    <a:lnTo>
                      <a:pt x="16691" y="15709"/>
                    </a:lnTo>
                    <a:cubicBezTo>
                      <a:pt x="16149" y="15709"/>
                      <a:pt x="15709" y="16149"/>
                      <a:pt x="15709" y="16691"/>
                    </a:cubicBezTo>
                    <a:lnTo>
                      <a:pt x="15709" y="20618"/>
                    </a:lnTo>
                    <a:cubicBezTo>
                      <a:pt x="15709" y="21160"/>
                      <a:pt x="16149" y="21600"/>
                      <a:pt x="16691" y="21600"/>
                    </a:cubicBezTo>
                    <a:lnTo>
                      <a:pt x="20618" y="21600"/>
                    </a:lnTo>
                    <a:cubicBezTo>
                      <a:pt x="21160" y="21600"/>
                      <a:pt x="21600" y="21160"/>
                      <a:pt x="21600" y="20618"/>
                    </a:cubicBezTo>
                    <a:lnTo>
                      <a:pt x="21600" y="16691"/>
                    </a:lnTo>
                    <a:cubicBezTo>
                      <a:pt x="21600" y="16149"/>
                      <a:pt x="21160" y="15709"/>
                      <a:pt x="20618" y="15709"/>
                    </a:cubicBezTo>
                    <a:moveTo>
                      <a:pt x="20618" y="4909"/>
                    </a:moveTo>
                    <a:lnTo>
                      <a:pt x="16691" y="4909"/>
                    </a:lnTo>
                    <a:lnTo>
                      <a:pt x="16691" y="982"/>
                    </a:lnTo>
                    <a:lnTo>
                      <a:pt x="20618" y="982"/>
                    </a:lnTo>
                    <a:cubicBezTo>
                      <a:pt x="20618" y="982"/>
                      <a:pt x="20618" y="4909"/>
                      <a:pt x="20618" y="4909"/>
                    </a:cubicBezTo>
                    <a:close/>
                    <a:moveTo>
                      <a:pt x="20618" y="0"/>
                    </a:moveTo>
                    <a:lnTo>
                      <a:pt x="16691" y="0"/>
                    </a:lnTo>
                    <a:cubicBezTo>
                      <a:pt x="16149" y="0"/>
                      <a:pt x="15709" y="440"/>
                      <a:pt x="15709" y="982"/>
                    </a:cubicBezTo>
                    <a:lnTo>
                      <a:pt x="15709" y="4909"/>
                    </a:lnTo>
                    <a:cubicBezTo>
                      <a:pt x="15709" y="5451"/>
                      <a:pt x="16149" y="5891"/>
                      <a:pt x="16691" y="5891"/>
                    </a:cubicBezTo>
                    <a:lnTo>
                      <a:pt x="20618" y="5891"/>
                    </a:lnTo>
                    <a:cubicBezTo>
                      <a:pt x="21160" y="5891"/>
                      <a:pt x="21600" y="5451"/>
                      <a:pt x="21600" y="4909"/>
                    </a:cubicBezTo>
                    <a:lnTo>
                      <a:pt x="21600" y="982"/>
                    </a:lnTo>
                    <a:cubicBezTo>
                      <a:pt x="21600" y="440"/>
                      <a:pt x="21160" y="0"/>
                      <a:pt x="20618" y="0"/>
                    </a:cubicBezTo>
                    <a:moveTo>
                      <a:pt x="4909" y="20618"/>
                    </a:moveTo>
                    <a:lnTo>
                      <a:pt x="982" y="20618"/>
                    </a:lnTo>
                    <a:lnTo>
                      <a:pt x="982" y="16691"/>
                    </a:lnTo>
                    <a:lnTo>
                      <a:pt x="4909" y="16691"/>
                    </a:lnTo>
                    <a:cubicBezTo>
                      <a:pt x="4909" y="16691"/>
                      <a:pt x="4909" y="20618"/>
                      <a:pt x="4909" y="20618"/>
                    </a:cubicBezTo>
                    <a:close/>
                    <a:moveTo>
                      <a:pt x="4909" y="15709"/>
                    </a:moveTo>
                    <a:lnTo>
                      <a:pt x="982" y="15709"/>
                    </a:lnTo>
                    <a:cubicBezTo>
                      <a:pt x="440" y="15709"/>
                      <a:pt x="0" y="16149"/>
                      <a:pt x="0" y="16691"/>
                    </a:cubicBezTo>
                    <a:lnTo>
                      <a:pt x="0" y="20618"/>
                    </a:lnTo>
                    <a:cubicBezTo>
                      <a:pt x="0" y="21160"/>
                      <a:pt x="440" y="21600"/>
                      <a:pt x="982" y="21600"/>
                    </a:cubicBezTo>
                    <a:lnTo>
                      <a:pt x="4909" y="21600"/>
                    </a:lnTo>
                    <a:cubicBezTo>
                      <a:pt x="5451" y="21600"/>
                      <a:pt x="5891" y="21160"/>
                      <a:pt x="5891" y="20618"/>
                    </a:cubicBezTo>
                    <a:lnTo>
                      <a:pt x="5891" y="16691"/>
                    </a:lnTo>
                    <a:cubicBezTo>
                      <a:pt x="5891" y="16149"/>
                      <a:pt x="5451" y="15709"/>
                      <a:pt x="4909" y="15709"/>
                    </a:cubicBezTo>
                    <a:moveTo>
                      <a:pt x="12764" y="4909"/>
                    </a:moveTo>
                    <a:lnTo>
                      <a:pt x="8836" y="4909"/>
                    </a:lnTo>
                    <a:lnTo>
                      <a:pt x="8836" y="982"/>
                    </a:lnTo>
                    <a:lnTo>
                      <a:pt x="12764" y="982"/>
                    </a:lnTo>
                    <a:cubicBezTo>
                      <a:pt x="12764" y="982"/>
                      <a:pt x="12764" y="4909"/>
                      <a:pt x="12764" y="4909"/>
                    </a:cubicBezTo>
                    <a:close/>
                    <a:moveTo>
                      <a:pt x="12764" y="0"/>
                    </a:moveTo>
                    <a:lnTo>
                      <a:pt x="8836" y="0"/>
                    </a:lnTo>
                    <a:cubicBezTo>
                      <a:pt x="8295" y="0"/>
                      <a:pt x="7855" y="440"/>
                      <a:pt x="7855" y="982"/>
                    </a:cubicBezTo>
                    <a:lnTo>
                      <a:pt x="7855" y="4909"/>
                    </a:lnTo>
                    <a:cubicBezTo>
                      <a:pt x="7855" y="5451"/>
                      <a:pt x="8295" y="5891"/>
                      <a:pt x="8836" y="5891"/>
                    </a:cubicBezTo>
                    <a:lnTo>
                      <a:pt x="12764" y="5891"/>
                    </a:lnTo>
                    <a:cubicBezTo>
                      <a:pt x="13305" y="5891"/>
                      <a:pt x="13745" y="5451"/>
                      <a:pt x="13745" y="4909"/>
                    </a:cubicBezTo>
                    <a:lnTo>
                      <a:pt x="13745" y="982"/>
                    </a:lnTo>
                    <a:cubicBezTo>
                      <a:pt x="13745" y="440"/>
                      <a:pt x="13305" y="0"/>
                      <a:pt x="12764" y="0"/>
                    </a:cubicBezTo>
                    <a:moveTo>
                      <a:pt x="4909" y="12764"/>
                    </a:moveTo>
                    <a:lnTo>
                      <a:pt x="982" y="12764"/>
                    </a:lnTo>
                    <a:lnTo>
                      <a:pt x="982" y="8836"/>
                    </a:lnTo>
                    <a:lnTo>
                      <a:pt x="4909" y="8836"/>
                    </a:lnTo>
                    <a:cubicBezTo>
                      <a:pt x="4909" y="8836"/>
                      <a:pt x="4909" y="12764"/>
                      <a:pt x="4909" y="12764"/>
                    </a:cubicBezTo>
                    <a:close/>
                    <a:moveTo>
                      <a:pt x="4909" y="7855"/>
                    </a:moveTo>
                    <a:lnTo>
                      <a:pt x="982" y="7855"/>
                    </a:lnTo>
                    <a:cubicBezTo>
                      <a:pt x="440" y="7855"/>
                      <a:pt x="0" y="8295"/>
                      <a:pt x="0" y="8836"/>
                    </a:cubicBezTo>
                    <a:lnTo>
                      <a:pt x="0" y="12764"/>
                    </a:lnTo>
                    <a:cubicBezTo>
                      <a:pt x="0" y="13305"/>
                      <a:pt x="440" y="13745"/>
                      <a:pt x="982" y="13745"/>
                    </a:cubicBezTo>
                    <a:lnTo>
                      <a:pt x="4909" y="13745"/>
                    </a:lnTo>
                    <a:cubicBezTo>
                      <a:pt x="5451" y="13745"/>
                      <a:pt x="5891" y="13305"/>
                      <a:pt x="5891" y="12764"/>
                    </a:cubicBezTo>
                    <a:lnTo>
                      <a:pt x="5891" y="8836"/>
                    </a:lnTo>
                    <a:cubicBezTo>
                      <a:pt x="5891" y="8295"/>
                      <a:pt x="5451" y="7855"/>
                      <a:pt x="4909" y="7855"/>
                    </a:cubicBezTo>
                  </a:path>
                </a:pathLst>
              </a:custGeom>
              <a:solidFill>
                <a:schemeClr val="tx1"/>
              </a:solidFill>
              <a:ln w="12700">
                <a:miter lim="400000"/>
              </a:ln>
            </p:spPr>
            <p:txBody>
              <a:bodyPr lIns="14284" tIns="14284" rIns="14284" bIns="14284" anchor="ctr"/>
              <a:lstStyle/>
              <a:p>
                <a:pPr defTabSz="171399" eaLnBrk="1" hangingPunct="1">
                  <a:defRPr sz="3000" cap="none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1125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Calibri" charset="0"/>
                  <a:cs typeface="Calibri" charset="0"/>
                  <a:sym typeface="Gill Sans"/>
                </a:endParaRPr>
              </a:p>
            </p:txBody>
          </p:sp>
        </p:grpSp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AF445F31-0056-B941-BEE1-BE5A914D0EF2}"/>
                </a:ext>
              </a:extLst>
            </p:cNvPr>
            <p:cNvSpPr/>
            <p:nvPr/>
          </p:nvSpPr>
          <p:spPr>
            <a:xfrm>
              <a:off x="8175827" y="4600802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>
              <a:extLst>
                <a:ext uri="{FF2B5EF4-FFF2-40B4-BE49-F238E27FC236}">
                  <a16:creationId xmlns:a16="http://schemas.microsoft.com/office/drawing/2014/main" id="{29707397-C2A0-3343-902D-0A45A0C47579}"/>
                </a:ext>
              </a:extLst>
            </p:cNvPr>
            <p:cNvSpPr/>
            <p:nvPr/>
          </p:nvSpPr>
          <p:spPr>
            <a:xfrm>
              <a:off x="8175827" y="4747960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F46BAE8D-3C45-DF43-97DC-7C734C849C38}"/>
                </a:ext>
              </a:extLst>
            </p:cNvPr>
            <p:cNvSpPr/>
            <p:nvPr/>
          </p:nvSpPr>
          <p:spPr>
            <a:xfrm>
              <a:off x="8172826" y="4876267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ED34AFE4-02C9-274A-B011-30FB361C202E}"/>
                </a:ext>
              </a:extLst>
            </p:cNvPr>
            <p:cNvSpPr/>
            <p:nvPr/>
          </p:nvSpPr>
          <p:spPr>
            <a:xfrm>
              <a:off x="8172825" y="5005808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661C85BA-7DB5-EC45-8BC6-CB51A82FECA9}"/>
                </a:ext>
              </a:extLst>
            </p:cNvPr>
            <p:cNvSpPr/>
            <p:nvPr/>
          </p:nvSpPr>
          <p:spPr>
            <a:xfrm>
              <a:off x="8172824" y="5124884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87E54AF9-08B5-2B40-9219-D4ABE18A3D36}"/>
                </a:ext>
              </a:extLst>
            </p:cNvPr>
            <p:cNvSpPr/>
            <p:nvPr/>
          </p:nvSpPr>
          <p:spPr>
            <a:xfrm>
              <a:off x="8172824" y="5269689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1FB31DA7-DB38-0C49-8303-A2859D12322A}"/>
                </a:ext>
              </a:extLst>
            </p:cNvPr>
            <p:cNvSpPr/>
            <p:nvPr/>
          </p:nvSpPr>
          <p:spPr>
            <a:xfrm>
              <a:off x="7912652" y="4600802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C742FC67-EB2E-2143-8D90-23F0FABEA179}"/>
                </a:ext>
              </a:extLst>
            </p:cNvPr>
            <p:cNvSpPr/>
            <p:nvPr/>
          </p:nvSpPr>
          <p:spPr>
            <a:xfrm>
              <a:off x="7770648" y="4739097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929D7AF3-FCCB-8345-B502-D40206FD9BB9}"/>
                </a:ext>
              </a:extLst>
            </p:cNvPr>
            <p:cNvSpPr/>
            <p:nvPr/>
          </p:nvSpPr>
          <p:spPr>
            <a:xfrm>
              <a:off x="7642372" y="4870063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CE00CB79-17AD-2348-81C4-AB9E739EDE61}"/>
                </a:ext>
              </a:extLst>
            </p:cNvPr>
            <p:cNvSpPr/>
            <p:nvPr/>
          </p:nvSpPr>
          <p:spPr>
            <a:xfrm>
              <a:off x="7496518" y="4993280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ounded Rectangle 116">
              <a:extLst>
                <a:ext uri="{FF2B5EF4-FFF2-40B4-BE49-F238E27FC236}">
                  <a16:creationId xmlns:a16="http://schemas.microsoft.com/office/drawing/2014/main" id="{1FDEF56F-CFB3-4E49-9832-03FE169E9ACD}"/>
                </a:ext>
              </a:extLst>
            </p:cNvPr>
            <p:cNvSpPr/>
            <p:nvPr/>
          </p:nvSpPr>
          <p:spPr>
            <a:xfrm>
              <a:off x="7901051" y="4873183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5E9980E7-7857-3043-89A7-49E6C9F5D6C2}"/>
                </a:ext>
              </a:extLst>
            </p:cNvPr>
            <p:cNvSpPr/>
            <p:nvPr/>
          </p:nvSpPr>
          <p:spPr>
            <a:xfrm>
              <a:off x="7770646" y="5000932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ounded Rectangle 118">
              <a:extLst>
                <a:ext uri="{FF2B5EF4-FFF2-40B4-BE49-F238E27FC236}">
                  <a16:creationId xmlns:a16="http://schemas.microsoft.com/office/drawing/2014/main" id="{5FD0AD2A-3BF9-9141-B0C3-407C904D3A50}"/>
                </a:ext>
              </a:extLst>
            </p:cNvPr>
            <p:cNvSpPr/>
            <p:nvPr/>
          </p:nvSpPr>
          <p:spPr>
            <a:xfrm>
              <a:off x="7770645" y="5269689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47934DD4-C62F-C043-B10E-466BBE96F638}"/>
                </a:ext>
              </a:extLst>
            </p:cNvPr>
            <p:cNvSpPr/>
            <p:nvPr/>
          </p:nvSpPr>
          <p:spPr>
            <a:xfrm>
              <a:off x="7898694" y="5258684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ounded Rectangle 120">
              <a:extLst>
                <a:ext uri="{FF2B5EF4-FFF2-40B4-BE49-F238E27FC236}">
                  <a16:creationId xmlns:a16="http://schemas.microsoft.com/office/drawing/2014/main" id="{9E8DF8B7-2525-7846-A003-BC8794D840E2}"/>
                </a:ext>
              </a:extLst>
            </p:cNvPr>
            <p:cNvSpPr/>
            <p:nvPr/>
          </p:nvSpPr>
          <p:spPr>
            <a:xfrm>
              <a:off x="7898693" y="5136651"/>
              <a:ext cx="89807" cy="82128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oup 301">
            <a:extLst>
              <a:ext uri="{FF2B5EF4-FFF2-40B4-BE49-F238E27FC236}">
                <a16:creationId xmlns:a16="http://schemas.microsoft.com/office/drawing/2014/main" id="{6E8F439F-BFDC-9048-81CA-FCAD2F37CD2D}"/>
              </a:ext>
            </a:extLst>
          </p:cNvPr>
          <p:cNvGrpSpPr/>
          <p:nvPr/>
        </p:nvGrpSpPr>
        <p:grpSpPr>
          <a:xfrm>
            <a:off x="1616271" y="4610253"/>
            <a:ext cx="793511" cy="725616"/>
            <a:chOff x="2046288" y="3759200"/>
            <a:chExt cx="296863" cy="271463"/>
          </a:xfrm>
          <a:solidFill>
            <a:schemeClr val="tx1"/>
          </a:solidFill>
        </p:grpSpPr>
        <p:sp>
          <p:nvSpPr>
            <p:cNvPr id="124" name="Rectangle 160">
              <a:extLst>
                <a:ext uri="{FF2B5EF4-FFF2-40B4-BE49-F238E27FC236}">
                  <a16:creationId xmlns:a16="http://schemas.microsoft.com/office/drawing/2014/main" id="{68945F8C-5816-324F-91DC-9CA35C842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5" name="Rectangle 161">
              <a:extLst>
                <a:ext uri="{FF2B5EF4-FFF2-40B4-BE49-F238E27FC236}">
                  <a16:creationId xmlns:a16="http://schemas.microsoft.com/office/drawing/2014/main" id="{16360A28-2C00-E745-9DA3-B7B71EEF1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6" name="Rectangle 162">
              <a:extLst>
                <a:ext uri="{FF2B5EF4-FFF2-40B4-BE49-F238E27FC236}">
                  <a16:creationId xmlns:a16="http://schemas.microsoft.com/office/drawing/2014/main" id="{90412327-769B-544D-A6BD-689B83B5D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7" name="Rectangle 163">
              <a:extLst>
                <a:ext uri="{FF2B5EF4-FFF2-40B4-BE49-F238E27FC236}">
                  <a16:creationId xmlns:a16="http://schemas.microsoft.com/office/drawing/2014/main" id="{793E1583-7C38-C048-AB3D-3B7635DCD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8" name="Freeform 164">
              <a:extLst>
                <a:ext uri="{FF2B5EF4-FFF2-40B4-BE49-F238E27FC236}">
                  <a16:creationId xmlns:a16="http://schemas.microsoft.com/office/drawing/2014/main" id="{1CF89DF6-5E3B-534E-B816-62D0F6AB3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D4177A42-E8A5-E44B-B952-EA39C736CCE5}"/>
              </a:ext>
            </a:extLst>
          </p:cNvPr>
          <p:cNvSpPr txBox="1"/>
          <p:nvPr/>
        </p:nvSpPr>
        <p:spPr>
          <a:xfrm rot="19832434">
            <a:off x="1444010" y="4563628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SUCCESS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3953F42-73ED-E94D-B323-4A45BE79C627}"/>
              </a:ext>
            </a:extLst>
          </p:cNvPr>
          <p:cNvSpPr txBox="1"/>
          <p:nvPr/>
        </p:nvSpPr>
        <p:spPr>
          <a:xfrm>
            <a:off x="1807586" y="3217949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TIME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D8D988C-635D-4A4C-AF4B-943238D99EFD}"/>
              </a:ext>
            </a:extLst>
          </p:cNvPr>
          <p:cNvSpPr txBox="1"/>
          <p:nvPr/>
        </p:nvSpPr>
        <p:spPr>
          <a:xfrm>
            <a:off x="2372066" y="286927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C00000"/>
                </a:solidFill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432633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6B5328F-E94B-9C46-991A-9250315E974E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10229796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– Project vs Product Approach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21083D2-4F04-3E49-9E84-979597F6B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699066"/>
              </p:ext>
            </p:extLst>
          </p:nvPr>
        </p:nvGraphicFramePr>
        <p:xfrm>
          <a:off x="2031999" y="2106759"/>
          <a:ext cx="8490858" cy="3566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245429">
                  <a:extLst>
                    <a:ext uri="{9D8B030D-6E8A-4147-A177-3AD203B41FA5}">
                      <a16:colId xmlns:a16="http://schemas.microsoft.com/office/drawing/2014/main" val="302180869"/>
                    </a:ext>
                  </a:extLst>
                </a:gridCol>
                <a:gridCol w="4245429">
                  <a:extLst>
                    <a:ext uri="{9D8B030D-6E8A-4147-A177-3AD203B41FA5}">
                      <a16:colId xmlns:a16="http://schemas.microsoft.com/office/drawing/2014/main" val="3806320316"/>
                    </a:ext>
                  </a:extLst>
                </a:gridCol>
              </a:tblGrid>
              <a:tr h="3305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</a:t>
                      </a:r>
                    </a:p>
                  </a:txBody>
                  <a:tcPr>
                    <a:solidFill>
                      <a:srgbClr val="3F246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</a:t>
                      </a:r>
                    </a:p>
                  </a:txBody>
                  <a:tcPr>
                    <a:solidFill>
                      <a:srgbClr val="3F24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111737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Project Lifecycle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Lifecycle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124594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Dev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 + Ops + Infrastructure + Security +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760317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One-time funded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Rolling Wave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636679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Different Departments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82749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Command and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Self-organized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87642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Monolithic Requirements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MVP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40416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Success – Delivery of agreed scope within agreed cost and 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Business Value generate from Outcome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67049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Short Term Teams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Long Term Teams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696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141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D4F6B-9DDB-4553-A098-2AE9D8D2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6537" y="1324389"/>
            <a:ext cx="10138925" cy="1665554"/>
          </a:xfrm>
        </p:spPr>
        <p:txBody>
          <a:bodyPr/>
          <a:lstStyle/>
          <a:p>
            <a:pPr marL="457200" lvl="1" indent="0">
              <a:buNone/>
            </a:pPr>
            <a:r>
              <a:rPr lang="en-US" sz="1800" dirty="0"/>
              <a:t>The </a:t>
            </a:r>
            <a:r>
              <a:rPr lang="en-IN" sz="1800" dirty="0"/>
              <a:t>Conway’s Law – Melvin Conway said in 1968 – Organizations which design systems are constrained to produce designs which are copies of the communication structures of these organizations.</a:t>
            </a:r>
          </a:p>
          <a:p>
            <a:pPr marL="457200" lvl="1" indent="0">
              <a:buNone/>
            </a:pPr>
            <a:endParaRPr lang="en-IN" sz="1800" dirty="0"/>
          </a:p>
          <a:p>
            <a:pPr marL="457200" lvl="1" indent="0">
              <a:buNone/>
            </a:pPr>
            <a:r>
              <a:rPr lang="en-IN" sz="1800" dirty="0"/>
              <a:t>Project Organization – Spotify Squad, Tribe, Chapter, Guild Model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189CD-CF1D-AA4D-900A-31C0B5EED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801" y="2989943"/>
            <a:ext cx="6566170" cy="27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27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0BE2B07-04C7-CF44-868D-7B140F1D3431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are ITIL and DevOps at ODDS?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4B30A-4ECE-3049-8BBF-C53F4DCB8C39}"/>
              </a:ext>
            </a:extLst>
          </p:cNvPr>
          <p:cNvSpPr txBox="1"/>
          <p:nvPr/>
        </p:nvSpPr>
        <p:spPr>
          <a:xfrm>
            <a:off x="1509486" y="2351314"/>
            <a:ext cx="73945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ITIL is seen by DevOps practitioners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2913C"/>
                </a:solidFill>
              </a:rPr>
              <a:t>“Risk averse”, </a:t>
            </a:r>
            <a:r>
              <a:rPr lang="en-US" b="1" dirty="0">
                <a:solidFill>
                  <a:srgbClr val="3F2464"/>
                </a:solidFill>
              </a:rPr>
              <a:t>“Bureaucratic”, </a:t>
            </a:r>
            <a:r>
              <a:rPr lang="en-US" dirty="0"/>
              <a:t>and </a:t>
            </a:r>
            <a:r>
              <a:rPr lang="en-US" b="1" dirty="0">
                <a:solidFill>
                  <a:srgbClr val="F5666B"/>
                </a:solidFill>
              </a:rPr>
              <a:t>“anti-Agile”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Focused on processes and 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DevOps is seen by ITSM practitioners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b="1" dirty="0">
                <a:solidFill>
                  <a:srgbClr val="F2913C"/>
                </a:solidFill>
              </a:rPr>
              <a:t>Brash</a:t>
            </a:r>
            <a:r>
              <a:rPr lang="en-US" dirty="0"/>
              <a:t>”, “</a:t>
            </a:r>
            <a:r>
              <a:rPr lang="en-US" b="1" dirty="0">
                <a:solidFill>
                  <a:srgbClr val="3F2464"/>
                </a:solidFill>
              </a:rPr>
              <a:t>ignoring established procedure</a:t>
            </a:r>
            <a:r>
              <a:rPr lang="en-US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Focused only on developing and operating technology components</a:t>
            </a:r>
          </a:p>
        </p:txBody>
      </p:sp>
      <p:pic>
        <p:nvPicPr>
          <p:cNvPr id="38" name="Picture 2" descr="Boxing Robots : Stock Illustration">
            <a:extLst>
              <a:ext uri="{FF2B5EF4-FFF2-40B4-BE49-F238E27FC236}">
                <a16:creationId xmlns:a16="http://schemas.microsoft.com/office/drawing/2014/main" id="{E52EB901-2442-C144-AC06-F8C02E889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011" y="1913684"/>
            <a:ext cx="2740452" cy="219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2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965C2-213D-4D4E-85E9-728DFFFE840E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ITIL 4 – New ways of working in ITSM</a:t>
            </a:r>
          </a:p>
        </p:txBody>
      </p:sp>
      <p:sp>
        <p:nvSpPr>
          <p:cNvPr id="132" name="Text Placeholder 1">
            <a:extLst>
              <a:ext uri="{FF2B5EF4-FFF2-40B4-BE49-F238E27FC236}">
                <a16:creationId xmlns:a16="http://schemas.microsoft.com/office/drawing/2014/main" id="{EBDAFE0F-445F-B84C-8F7F-D6B557A5291A}"/>
              </a:ext>
            </a:extLst>
          </p:cNvPr>
          <p:cNvSpPr txBox="1">
            <a:spLocks/>
          </p:cNvSpPr>
          <p:nvPr/>
        </p:nvSpPr>
        <p:spPr>
          <a:xfrm>
            <a:off x="1178432" y="2485532"/>
            <a:ext cx="10138925" cy="35972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/>
              <a:t>Placing Trust in ITSM Staff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Greater Reliance on Automation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Shift Focus from Managing Technical Components to Managing Service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Managing interactions between Frameworks and Methods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96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6B5328F-E94B-9C46-991A-9250315E974E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10229796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ITIL guiding principles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8E35F44-650A-D542-AC5B-495952F8ECF4}"/>
              </a:ext>
            </a:extLst>
          </p:cNvPr>
          <p:cNvGrpSpPr/>
          <p:nvPr/>
        </p:nvGrpSpPr>
        <p:grpSpPr>
          <a:xfrm>
            <a:off x="2835548" y="2106759"/>
            <a:ext cx="6520904" cy="3135086"/>
            <a:chOff x="1232579" y="1223203"/>
            <a:chExt cx="7872905" cy="3454944"/>
          </a:xfrm>
        </p:grpSpPr>
        <p:pic>
          <p:nvPicPr>
            <p:cNvPr id="5" name="Content Placeholder 19">
              <a:extLst>
                <a:ext uri="{FF2B5EF4-FFF2-40B4-BE49-F238E27FC236}">
                  <a16:creationId xmlns:a16="http://schemas.microsoft.com/office/drawing/2014/main" id="{5CB3AB17-2760-9D4C-90F7-A6C0F78D4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2579" y="1223203"/>
              <a:ext cx="1228649" cy="162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B1275F-4562-B347-BAA9-379544B91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7587" y="1223203"/>
              <a:ext cx="1365283" cy="16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AB484CB-63F0-504B-806B-693F76CC5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533" y="1223203"/>
              <a:ext cx="1458440" cy="1620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86DE225-E778-9F4B-8B60-2D4175070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4918" y="1223203"/>
              <a:ext cx="1290566" cy="162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FEDEEF-B81B-9A44-90BB-EF68AC73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1186" y="3058147"/>
              <a:ext cx="1196442" cy="162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437C0F2-46CA-D844-B4A6-619F8A75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2828" y="3058147"/>
              <a:ext cx="1503747" cy="162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320A30-4798-AA43-93A9-D3E1F0DA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931" y="3058147"/>
              <a:ext cx="1390027" cy="16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1433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A06892-479F-E94C-87E1-9EBFC1B39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915" y="1752600"/>
            <a:ext cx="6547104" cy="51054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EF65DA8-A686-914D-B1B1-2C77267E0A7C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ITIL 4 - Dimensions</a:t>
            </a:r>
          </a:p>
        </p:txBody>
      </p:sp>
    </p:spTree>
    <p:extLst>
      <p:ext uri="{BB962C8B-B14F-4D97-AF65-F5344CB8AC3E}">
        <p14:creationId xmlns:p14="http://schemas.microsoft.com/office/powerpoint/2010/main" val="1735638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0BE2B07-04C7-CF44-868D-7B140F1D3431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ITIL 4 – Service Value System</a:t>
            </a:r>
          </a:p>
        </p:txBody>
      </p:sp>
      <p:pic>
        <p:nvPicPr>
          <p:cNvPr id="5" name="Picture 4" descr="A close up of a card&#10;&#10;Description automatically generated">
            <a:extLst>
              <a:ext uri="{FF2B5EF4-FFF2-40B4-BE49-F238E27FC236}">
                <a16:creationId xmlns:a16="http://schemas.microsoft.com/office/drawing/2014/main" id="{1299BDE4-80DB-D541-9A37-EE9EF90D4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613" y="1632856"/>
            <a:ext cx="6474774" cy="42359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016145-4B5B-1143-A816-96A7F5E881E3}"/>
              </a:ext>
            </a:extLst>
          </p:cNvPr>
          <p:cNvSpPr/>
          <p:nvPr/>
        </p:nvSpPr>
        <p:spPr>
          <a:xfrm>
            <a:off x="2858613" y="1632856"/>
            <a:ext cx="2090758" cy="326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75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965C2-213D-4D4E-85E9-728DFFFE840E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ITIL 4 – SVS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62E59E-367E-E74A-82CD-3EB06F10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50" y="1547959"/>
            <a:ext cx="5629317" cy="441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17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6B5328F-E94B-9C46-991A-9250315E974E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10229796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ITIL 4 - Practices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E623C9-AB93-0C40-B53D-0B82F89B3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905590"/>
              </p:ext>
            </p:extLst>
          </p:nvPr>
        </p:nvGraphicFramePr>
        <p:xfrm>
          <a:off x="1178433" y="2106759"/>
          <a:ext cx="10229796" cy="3200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409932">
                  <a:extLst>
                    <a:ext uri="{9D8B030D-6E8A-4147-A177-3AD203B41FA5}">
                      <a16:colId xmlns:a16="http://schemas.microsoft.com/office/drawing/2014/main" val="302180869"/>
                    </a:ext>
                  </a:extLst>
                </a:gridCol>
                <a:gridCol w="3409932">
                  <a:extLst>
                    <a:ext uri="{9D8B030D-6E8A-4147-A177-3AD203B41FA5}">
                      <a16:colId xmlns:a16="http://schemas.microsoft.com/office/drawing/2014/main" val="3806320316"/>
                    </a:ext>
                  </a:extLst>
                </a:gridCol>
                <a:gridCol w="3409932">
                  <a:extLst>
                    <a:ext uri="{9D8B030D-6E8A-4147-A177-3AD203B41FA5}">
                      <a16:colId xmlns:a16="http://schemas.microsoft.com/office/drawing/2014/main" val="380390854"/>
                    </a:ext>
                  </a:extLst>
                </a:gridCol>
              </a:tblGrid>
              <a:tr h="3305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Management</a:t>
                      </a:r>
                    </a:p>
                  </a:txBody>
                  <a:tcPr>
                    <a:solidFill>
                      <a:srgbClr val="3F246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Management</a:t>
                      </a:r>
                    </a:p>
                  </a:txBody>
                  <a:tcPr>
                    <a:solidFill>
                      <a:srgbClr val="3F246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Technical Management</a:t>
                      </a:r>
                    </a:p>
                  </a:txBody>
                  <a:tcPr>
                    <a:solidFill>
                      <a:srgbClr val="3F24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111737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Continual 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6124594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Information Security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Incident and 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Infrastructure &amp; Platform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760317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Monitoring and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Software Development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3636679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Measurement &amp; Reporting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Release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482749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Request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587642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r>
                        <a:rPr lang="en-US" dirty="0"/>
                        <a:t>Workforce and Talent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40416"/>
                  </a:ext>
                </a:extLst>
              </a:tr>
              <a:tr h="3305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Validation &amp; Testing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6670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429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943-D369-485D-8876-19FFC549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8D326-9805-8843-8755-A56605C34BC6}"/>
              </a:ext>
            </a:extLst>
          </p:cNvPr>
          <p:cNvSpPr txBox="1"/>
          <p:nvPr/>
        </p:nvSpPr>
        <p:spPr>
          <a:xfrm>
            <a:off x="1875098" y="2627453"/>
            <a:ext cx="60072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DevOps – What is DevOps, Values and Principles</a:t>
            </a:r>
          </a:p>
          <a:p>
            <a:pPr marL="342900" indent="-342900">
              <a:buAutoNum type="arabicPeriod"/>
            </a:pPr>
            <a:r>
              <a:rPr lang="en-US" dirty="0"/>
              <a:t>DevOps – 5 Ideals</a:t>
            </a:r>
          </a:p>
          <a:p>
            <a:pPr marL="342900" indent="-342900">
              <a:buAutoNum type="arabicPeriod"/>
            </a:pPr>
            <a:r>
              <a:rPr lang="en-US" dirty="0"/>
              <a:t>State of DevOps Report 2019</a:t>
            </a:r>
          </a:p>
          <a:p>
            <a:pPr marL="342900" indent="-342900">
              <a:buAutoNum type="arabicPeriod"/>
            </a:pPr>
            <a:r>
              <a:rPr lang="en-US" dirty="0"/>
              <a:t>DevOps – Systems Thinking and Cadence</a:t>
            </a:r>
          </a:p>
          <a:p>
            <a:pPr marL="342900" indent="-342900">
              <a:buAutoNum type="arabicPeriod"/>
            </a:pPr>
            <a:r>
              <a:rPr lang="en-US" dirty="0"/>
              <a:t>Project to Product Approach</a:t>
            </a:r>
          </a:p>
          <a:p>
            <a:pPr marL="342900" indent="-342900">
              <a:buAutoNum type="arabicPeriod"/>
            </a:pPr>
            <a:r>
              <a:rPr lang="en-US" dirty="0"/>
              <a:t>Why are ITIL and DevOps at Odds</a:t>
            </a:r>
          </a:p>
          <a:p>
            <a:pPr marL="342900" indent="-342900">
              <a:buAutoNum type="arabicPeriod"/>
            </a:pPr>
            <a:r>
              <a:rPr lang="en-US" dirty="0"/>
              <a:t>ITIL 4 – New Ways of Working, Guiding Principles, 4 Dimensions, Service Value System and Practices</a:t>
            </a:r>
          </a:p>
          <a:p>
            <a:pPr marL="342900" indent="-342900">
              <a:buAutoNum type="arabicPeriod"/>
            </a:pPr>
            <a:r>
              <a:rPr lang="en-US" dirty="0"/>
              <a:t>Role of Ops Practitioners in DevOps</a:t>
            </a:r>
          </a:p>
          <a:p>
            <a:pPr marL="342900" indent="-342900">
              <a:buAutoNum type="arabicPeriod"/>
            </a:pPr>
            <a:r>
              <a:rPr lang="en-US" dirty="0"/>
              <a:t>Guidance for Practitioners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51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D4F6B-9DDB-4553-A098-2AE9D8D2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94547" y="1904961"/>
            <a:ext cx="10138925" cy="35972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Speed MTTR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Lower Costs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Lower Maintenance Burden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Greater App Quality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15X Cheaper to fix Defects in Dev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Value Creation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Improve MTTR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Monitoring and Event Management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Infrastructure as Code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Moving to Cloud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Security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BAFEB0-7486-450D-B502-09E13388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of ITSM Practitioners in DevOps</a:t>
            </a:r>
          </a:p>
        </p:txBody>
      </p:sp>
    </p:spTree>
    <p:extLst>
      <p:ext uri="{BB962C8B-B14F-4D97-AF65-F5344CB8AC3E}">
        <p14:creationId xmlns:p14="http://schemas.microsoft.com/office/powerpoint/2010/main" val="1018901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0BE2B07-04C7-CF44-868D-7B140F1D3431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10549110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Guidance for ITSM Practitioners in DevOps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81D2899-9C13-D640-B95C-F63719C2B230}"/>
              </a:ext>
            </a:extLst>
          </p:cNvPr>
          <p:cNvSpPr txBox="1">
            <a:spLocks/>
          </p:cNvSpPr>
          <p:nvPr/>
        </p:nvSpPr>
        <p:spPr>
          <a:xfrm>
            <a:off x="1294547" y="1904961"/>
            <a:ext cx="10138925" cy="3838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Change the Perspective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1800" dirty="0"/>
              <a:t>Change the mindset to believe that IT is an engine for innovation and business value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Be “Code” Friendly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1800" dirty="0"/>
              <a:t>Everything through Code. App environment changes also should be tagged, tracked and tested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IT Ops is both a Product and Service Delivery Professional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1800" dirty="0"/>
              <a:t>Move is from traditional Infrastructure to Platforms and “AAS”. Now IT investments are more in areas that provide business value and advantage.</a:t>
            </a:r>
          </a:p>
          <a:p>
            <a:pPr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1800" dirty="0"/>
              <a:t>Leaders need to change their way of working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r>
              <a:rPr lang="en-US" sz="1800" dirty="0"/>
              <a:t>No change is possible without the Leaders to support. Leaders need to know DevOps first. Then they lead as a Transformational Leader.</a:t>
            </a:r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9786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943-D369-485D-8876-19FFC549D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634" y="1739705"/>
            <a:ext cx="4669288" cy="3528034"/>
          </a:xfrm>
        </p:spPr>
        <p:txBody>
          <a:bodyPr/>
          <a:lstStyle/>
          <a:p>
            <a:r>
              <a:rPr lang="en-US" sz="9600" dirty="0">
                <a:solidFill>
                  <a:srgbClr val="3F2464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449338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Shape 474">
            <a:extLst>
              <a:ext uri="{FF2B5EF4-FFF2-40B4-BE49-F238E27FC236}">
                <a16:creationId xmlns:a16="http://schemas.microsoft.com/office/drawing/2014/main" id="{DE0A5DE3-5602-B441-AB58-C43B433D68A7}"/>
              </a:ext>
            </a:extLst>
          </p:cNvPr>
          <p:cNvGrpSpPr/>
          <p:nvPr/>
        </p:nvGrpSpPr>
        <p:grpSpPr>
          <a:xfrm>
            <a:off x="1006089" y="1874308"/>
            <a:ext cx="542234" cy="510157"/>
            <a:chOff x="5972700" y="2330200"/>
            <a:chExt cx="411625" cy="387275"/>
          </a:xfrm>
          <a:solidFill>
            <a:srgbClr val="3F2464"/>
          </a:solidFill>
        </p:grpSpPr>
        <p:sp>
          <p:nvSpPr>
            <p:cNvPr id="7" name="Shape 475">
              <a:extLst>
                <a:ext uri="{FF2B5EF4-FFF2-40B4-BE49-F238E27FC236}">
                  <a16:creationId xmlns:a16="http://schemas.microsoft.com/office/drawing/2014/main" id="{AB4CD181-3BBD-674D-A8DD-4995EF944DD3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F2464"/>
                </a:solidFill>
              </a:endParaRPr>
            </a:p>
          </p:txBody>
        </p:sp>
        <p:sp>
          <p:nvSpPr>
            <p:cNvPr id="8" name="Shape 476">
              <a:extLst>
                <a:ext uri="{FF2B5EF4-FFF2-40B4-BE49-F238E27FC236}">
                  <a16:creationId xmlns:a16="http://schemas.microsoft.com/office/drawing/2014/main" id="{AED97214-4DBE-6947-9E97-30093F3635F1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rgbClr val="3F2464"/>
            </a:solidFill>
            <a:ln w="19050" cap="rnd" cmpd="sng">
              <a:solidFill>
                <a:srgbClr val="F6703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F2464"/>
                </a:solidFill>
              </a:endParaRPr>
            </a:p>
          </p:txBody>
        </p:sp>
      </p:grp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3185FA5C-E812-CB41-AA34-C031E3B39032}"/>
              </a:ext>
            </a:extLst>
          </p:cNvPr>
          <p:cNvSpPr txBox="1">
            <a:spLocks/>
          </p:cNvSpPr>
          <p:nvPr/>
        </p:nvSpPr>
        <p:spPr>
          <a:xfrm>
            <a:off x="908242" y="2724070"/>
            <a:ext cx="5910002" cy="35972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3F2464"/>
                </a:solidFill>
              </a:rPr>
              <a:t>Thank you very much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>
                <a:solidFill>
                  <a:srgbClr val="3F2464"/>
                </a:solidFill>
              </a:rPr>
              <a:t>for your time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If you have any questions about this session,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You reach out to me through below means:</a:t>
            </a:r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>
                <a:hlinkClick r:id="rId3"/>
              </a:rPr>
              <a:t>niladric@xellento.com</a:t>
            </a:r>
            <a:endParaRPr lang="en-US" sz="2000" dirty="0"/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>
                <a:hlinkClick r:id="rId4"/>
              </a:rPr>
              <a:t>www.xellentro.com</a:t>
            </a:r>
            <a:endParaRPr lang="en-US" sz="2000" dirty="0"/>
          </a:p>
          <a:p>
            <a:pPr lvl="1">
              <a:lnSpc>
                <a:spcPct val="100000"/>
              </a:lnSpc>
              <a:buFont typeface="Wingdings" pitchFamily="2" charset="2"/>
              <a:buChar char="v"/>
            </a:pPr>
            <a:r>
              <a:rPr lang="en-US" sz="2000" dirty="0"/>
              <a:t>Twitter- @</a:t>
            </a:r>
            <a:r>
              <a:rPr lang="en-US" sz="2000" dirty="0" err="1"/>
              <a:t>niladrimc</a:t>
            </a:r>
            <a:endParaRPr lang="en-US" sz="2000" dirty="0"/>
          </a:p>
          <a:p>
            <a:pPr>
              <a:lnSpc>
                <a:spcPct val="100000"/>
              </a:lnSpc>
              <a:buFont typeface="Wingdings" pitchFamily="2" charset="2"/>
              <a:buChar char="ü"/>
            </a:pPr>
            <a:endParaRPr lang="en-US" sz="1800" dirty="0"/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C739D-DA21-9742-960D-5A720CBAB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53055"/>
            <a:ext cx="4551889" cy="4551889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53926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A7209DF-BD66-8748-BC31-C50BDA7A4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270" y="3224358"/>
            <a:ext cx="3318701" cy="33187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D4F6B-9DDB-4553-A098-2AE9D8D2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106759"/>
            <a:ext cx="8275638" cy="1970721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i="1" dirty="0"/>
              <a:t>“ DevOps is the combination of cultural philosophies, practices, and tools that increases an organization’s ability to deliver applications and services at high velocity: evolving and improving products at a faster pace than organizations using traditional software development and infrastructure management processes. This speed enables organizations to better serve their customers and compete more effectively in the market.”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BAFEB0-7486-450D-B502-09E13388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– According to Amazon</a:t>
            </a:r>
          </a:p>
        </p:txBody>
      </p:sp>
    </p:spTree>
    <p:extLst>
      <p:ext uri="{BB962C8B-B14F-4D97-AF65-F5344CB8AC3E}">
        <p14:creationId xmlns:p14="http://schemas.microsoft.com/office/powerpoint/2010/main" val="2601799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0BE2B07-04C7-CF44-868D-7B140F1D3431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– Values</a:t>
            </a:r>
          </a:p>
        </p:txBody>
      </p:sp>
      <p:grpSp>
        <p:nvGrpSpPr>
          <p:cNvPr id="3" name="กลุ่ม 25">
            <a:extLst>
              <a:ext uri="{FF2B5EF4-FFF2-40B4-BE49-F238E27FC236}">
                <a16:creationId xmlns:a16="http://schemas.microsoft.com/office/drawing/2014/main" id="{E77D31CA-94B4-FD4C-9C97-A2FC466E5B2C}"/>
              </a:ext>
            </a:extLst>
          </p:cNvPr>
          <p:cNvGrpSpPr/>
          <p:nvPr/>
        </p:nvGrpSpPr>
        <p:grpSpPr>
          <a:xfrm>
            <a:off x="5929217" y="2780701"/>
            <a:ext cx="1608857" cy="2141323"/>
            <a:chOff x="7742237" y="5231787"/>
            <a:chExt cx="3103177" cy="4130201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8C48AC65-88D7-034C-BDD6-D871C068A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237" y="5231787"/>
              <a:ext cx="3103177" cy="4130201"/>
            </a:xfrm>
            <a:custGeom>
              <a:avLst/>
              <a:gdLst>
                <a:gd name="T0" fmla="*/ 211 w 218"/>
                <a:gd name="T1" fmla="*/ 43 h 290"/>
                <a:gd name="T2" fmla="*/ 128 w 218"/>
                <a:gd name="T3" fmla="*/ 41 h 290"/>
                <a:gd name="T4" fmla="*/ 128 w 218"/>
                <a:gd name="T5" fmla="*/ 12 h 290"/>
                <a:gd name="T6" fmla="*/ 109 w 218"/>
                <a:gd name="T7" fmla="*/ 0 h 290"/>
                <a:gd name="T8" fmla="*/ 90 w 218"/>
                <a:gd name="T9" fmla="*/ 12 h 290"/>
                <a:gd name="T10" fmla="*/ 90 w 218"/>
                <a:gd name="T11" fmla="*/ 41 h 290"/>
                <a:gd name="T12" fmla="*/ 7 w 218"/>
                <a:gd name="T13" fmla="*/ 43 h 290"/>
                <a:gd name="T14" fmla="*/ 9 w 218"/>
                <a:gd name="T15" fmla="*/ 126 h 290"/>
                <a:gd name="T16" fmla="*/ 38 w 218"/>
                <a:gd name="T17" fmla="*/ 126 h 290"/>
                <a:gd name="T18" fmla="*/ 50 w 218"/>
                <a:gd name="T19" fmla="*/ 145 h 290"/>
                <a:gd name="T20" fmla="*/ 38 w 218"/>
                <a:gd name="T21" fmla="*/ 164 h 290"/>
                <a:gd name="T22" fmla="*/ 9 w 218"/>
                <a:gd name="T23" fmla="*/ 164 h 290"/>
                <a:gd name="T24" fmla="*/ 7 w 218"/>
                <a:gd name="T25" fmla="*/ 247 h 290"/>
                <a:gd name="T26" fmla="*/ 90 w 218"/>
                <a:gd name="T27" fmla="*/ 250 h 290"/>
                <a:gd name="T28" fmla="*/ 90 w 218"/>
                <a:gd name="T29" fmla="*/ 278 h 290"/>
                <a:gd name="T30" fmla="*/ 109 w 218"/>
                <a:gd name="T31" fmla="*/ 290 h 290"/>
                <a:gd name="T32" fmla="*/ 128 w 218"/>
                <a:gd name="T33" fmla="*/ 278 h 290"/>
                <a:gd name="T34" fmla="*/ 128 w 218"/>
                <a:gd name="T35" fmla="*/ 250 h 290"/>
                <a:gd name="T36" fmla="*/ 211 w 218"/>
                <a:gd name="T37" fmla="*/ 247 h 290"/>
                <a:gd name="T38" fmla="*/ 208 w 218"/>
                <a:gd name="T39" fmla="*/ 164 h 290"/>
                <a:gd name="T40" fmla="*/ 180 w 218"/>
                <a:gd name="T41" fmla="*/ 164 h 290"/>
                <a:gd name="T42" fmla="*/ 168 w 218"/>
                <a:gd name="T43" fmla="*/ 145 h 290"/>
                <a:gd name="T44" fmla="*/ 180 w 218"/>
                <a:gd name="T45" fmla="*/ 126 h 290"/>
                <a:gd name="T46" fmla="*/ 208 w 218"/>
                <a:gd name="T47" fmla="*/ 126 h 290"/>
                <a:gd name="T48" fmla="*/ 211 w 218"/>
                <a:gd name="T49" fmla="*/ 4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290">
                  <a:moveTo>
                    <a:pt x="211" y="43"/>
                  </a:moveTo>
                  <a:cubicBezTo>
                    <a:pt x="211" y="43"/>
                    <a:pt x="134" y="50"/>
                    <a:pt x="128" y="41"/>
                  </a:cubicBezTo>
                  <a:cubicBezTo>
                    <a:pt x="122" y="32"/>
                    <a:pt x="128" y="20"/>
                    <a:pt x="128" y="12"/>
                  </a:cubicBezTo>
                  <a:cubicBezTo>
                    <a:pt x="128" y="5"/>
                    <a:pt x="119" y="0"/>
                    <a:pt x="109" y="0"/>
                  </a:cubicBezTo>
                  <a:cubicBezTo>
                    <a:pt x="98" y="0"/>
                    <a:pt x="90" y="5"/>
                    <a:pt x="90" y="12"/>
                  </a:cubicBezTo>
                  <a:cubicBezTo>
                    <a:pt x="90" y="20"/>
                    <a:pt x="95" y="32"/>
                    <a:pt x="90" y="41"/>
                  </a:cubicBezTo>
                  <a:cubicBezTo>
                    <a:pt x="84" y="50"/>
                    <a:pt x="7" y="43"/>
                    <a:pt x="7" y="43"/>
                  </a:cubicBezTo>
                  <a:cubicBezTo>
                    <a:pt x="7" y="43"/>
                    <a:pt x="0" y="120"/>
                    <a:pt x="9" y="126"/>
                  </a:cubicBezTo>
                  <a:cubicBezTo>
                    <a:pt x="18" y="132"/>
                    <a:pt x="30" y="126"/>
                    <a:pt x="38" y="126"/>
                  </a:cubicBezTo>
                  <a:cubicBezTo>
                    <a:pt x="45" y="126"/>
                    <a:pt x="50" y="135"/>
                    <a:pt x="50" y="145"/>
                  </a:cubicBezTo>
                  <a:cubicBezTo>
                    <a:pt x="50" y="156"/>
                    <a:pt x="45" y="164"/>
                    <a:pt x="38" y="164"/>
                  </a:cubicBezTo>
                  <a:cubicBezTo>
                    <a:pt x="30" y="164"/>
                    <a:pt x="18" y="159"/>
                    <a:pt x="9" y="164"/>
                  </a:cubicBezTo>
                  <a:cubicBezTo>
                    <a:pt x="0" y="170"/>
                    <a:pt x="7" y="247"/>
                    <a:pt x="7" y="247"/>
                  </a:cubicBezTo>
                  <a:cubicBezTo>
                    <a:pt x="7" y="247"/>
                    <a:pt x="84" y="240"/>
                    <a:pt x="90" y="250"/>
                  </a:cubicBezTo>
                  <a:cubicBezTo>
                    <a:pt x="95" y="259"/>
                    <a:pt x="90" y="271"/>
                    <a:pt x="90" y="278"/>
                  </a:cubicBezTo>
                  <a:cubicBezTo>
                    <a:pt x="90" y="286"/>
                    <a:pt x="98" y="290"/>
                    <a:pt x="109" y="290"/>
                  </a:cubicBezTo>
                  <a:cubicBezTo>
                    <a:pt x="119" y="290"/>
                    <a:pt x="128" y="286"/>
                    <a:pt x="128" y="278"/>
                  </a:cubicBezTo>
                  <a:cubicBezTo>
                    <a:pt x="128" y="271"/>
                    <a:pt x="122" y="259"/>
                    <a:pt x="128" y="250"/>
                  </a:cubicBezTo>
                  <a:cubicBezTo>
                    <a:pt x="134" y="240"/>
                    <a:pt x="211" y="247"/>
                    <a:pt x="211" y="247"/>
                  </a:cubicBezTo>
                  <a:cubicBezTo>
                    <a:pt x="211" y="247"/>
                    <a:pt x="218" y="170"/>
                    <a:pt x="208" y="164"/>
                  </a:cubicBezTo>
                  <a:cubicBezTo>
                    <a:pt x="199" y="159"/>
                    <a:pt x="187" y="164"/>
                    <a:pt x="180" y="164"/>
                  </a:cubicBezTo>
                  <a:cubicBezTo>
                    <a:pt x="172" y="164"/>
                    <a:pt x="168" y="156"/>
                    <a:pt x="168" y="145"/>
                  </a:cubicBezTo>
                  <a:cubicBezTo>
                    <a:pt x="168" y="135"/>
                    <a:pt x="172" y="126"/>
                    <a:pt x="180" y="126"/>
                  </a:cubicBezTo>
                  <a:cubicBezTo>
                    <a:pt x="187" y="126"/>
                    <a:pt x="199" y="132"/>
                    <a:pt x="208" y="126"/>
                  </a:cubicBezTo>
                  <a:cubicBezTo>
                    <a:pt x="218" y="120"/>
                    <a:pt x="211" y="43"/>
                    <a:pt x="211" y="43"/>
                  </a:cubicBezTo>
                  <a:close/>
                </a:path>
              </a:pathLst>
            </a:custGeom>
            <a:solidFill>
              <a:srgbClr val="A41E8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grpSp>
          <p:nvGrpSpPr>
            <p:cNvPr id="5" name="กลุ่ม 119">
              <a:extLst>
                <a:ext uri="{FF2B5EF4-FFF2-40B4-BE49-F238E27FC236}">
                  <a16:creationId xmlns:a16="http://schemas.microsoft.com/office/drawing/2014/main" id="{616F4753-E371-9149-B83A-F7B37317AC1F}"/>
                </a:ext>
              </a:extLst>
            </p:cNvPr>
            <p:cNvGrpSpPr/>
            <p:nvPr/>
          </p:nvGrpSpPr>
          <p:grpSpPr>
            <a:xfrm>
              <a:off x="8739190" y="6703102"/>
              <a:ext cx="1109269" cy="997799"/>
              <a:chOff x="19924713" y="3349461"/>
              <a:chExt cx="647700" cy="582613"/>
            </a:xfrm>
            <a:solidFill>
              <a:schemeClr val="bg1"/>
            </a:solidFill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2FB1689C-2345-C04D-AEBF-E658F5EA6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24713" y="3903499"/>
                <a:ext cx="647700" cy="28575"/>
              </a:xfrm>
              <a:custGeom>
                <a:avLst/>
                <a:gdLst>
                  <a:gd name="T0" fmla="*/ 67 w 68"/>
                  <a:gd name="T1" fmla="*/ 0 h 3"/>
                  <a:gd name="T2" fmla="*/ 2 w 68"/>
                  <a:gd name="T3" fmla="*/ 0 h 3"/>
                  <a:gd name="T4" fmla="*/ 0 w 68"/>
                  <a:gd name="T5" fmla="*/ 1 h 3"/>
                  <a:gd name="T6" fmla="*/ 2 w 68"/>
                  <a:gd name="T7" fmla="*/ 3 h 3"/>
                  <a:gd name="T8" fmla="*/ 67 w 68"/>
                  <a:gd name="T9" fmla="*/ 3 h 3"/>
                  <a:gd name="T10" fmla="*/ 68 w 68"/>
                  <a:gd name="T11" fmla="*/ 1 h 3"/>
                  <a:gd name="T12" fmla="*/ 67 w 68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3">
                    <a:moveTo>
                      <a:pt x="6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67" y="3"/>
                      <a:pt x="67" y="3"/>
                      <a:pt x="67" y="3"/>
                    </a:cubicBezTo>
                    <a:cubicBezTo>
                      <a:pt x="68" y="3"/>
                      <a:pt x="68" y="2"/>
                      <a:pt x="68" y="1"/>
                    </a:cubicBezTo>
                    <a:cubicBezTo>
                      <a:pt x="68" y="1"/>
                      <a:pt x="68" y="0"/>
                      <a:pt x="6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grpSp>
            <p:nvGrpSpPr>
              <p:cNvPr id="7" name="กลุ่ม 121">
                <a:extLst>
                  <a:ext uri="{FF2B5EF4-FFF2-40B4-BE49-F238E27FC236}">
                    <a16:creationId xmlns:a16="http://schemas.microsoft.com/office/drawing/2014/main" id="{80787F77-44F2-904D-AF3C-65CFCC0E8BA8}"/>
                  </a:ext>
                </a:extLst>
              </p:cNvPr>
              <p:cNvGrpSpPr/>
              <p:nvPr/>
            </p:nvGrpSpPr>
            <p:grpSpPr>
              <a:xfrm>
                <a:off x="19972338" y="3349461"/>
                <a:ext cx="561975" cy="534988"/>
                <a:chOff x="19972338" y="3349461"/>
                <a:chExt cx="561975" cy="534988"/>
              </a:xfrm>
              <a:grpFill/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2F593CCB-E946-B544-9367-3BCBDE0D442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9972338" y="3663786"/>
                  <a:ext cx="114300" cy="220663"/>
                </a:xfrm>
                <a:custGeom>
                  <a:avLst/>
                  <a:gdLst>
                    <a:gd name="T0" fmla="*/ 1 w 12"/>
                    <a:gd name="T1" fmla="*/ 23 h 23"/>
                    <a:gd name="T2" fmla="*/ 11 w 12"/>
                    <a:gd name="T3" fmla="*/ 23 h 23"/>
                    <a:gd name="T4" fmla="*/ 12 w 12"/>
                    <a:gd name="T5" fmla="*/ 22 h 23"/>
                    <a:gd name="T6" fmla="*/ 12 w 12"/>
                    <a:gd name="T7" fmla="*/ 1 h 23"/>
                    <a:gd name="T8" fmla="*/ 11 w 12"/>
                    <a:gd name="T9" fmla="*/ 0 h 23"/>
                    <a:gd name="T10" fmla="*/ 1 w 12"/>
                    <a:gd name="T11" fmla="*/ 0 h 23"/>
                    <a:gd name="T12" fmla="*/ 0 w 12"/>
                    <a:gd name="T13" fmla="*/ 1 h 23"/>
                    <a:gd name="T14" fmla="*/ 0 w 12"/>
                    <a:gd name="T15" fmla="*/ 22 h 23"/>
                    <a:gd name="T16" fmla="*/ 1 w 12"/>
                    <a:gd name="T17" fmla="*/ 23 h 23"/>
                    <a:gd name="T18" fmla="*/ 2 w 12"/>
                    <a:gd name="T19" fmla="*/ 2 h 23"/>
                    <a:gd name="T20" fmla="*/ 10 w 12"/>
                    <a:gd name="T21" fmla="*/ 2 h 23"/>
                    <a:gd name="T22" fmla="*/ 10 w 12"/>
                    <a:gd name="T23" fmla="*/ 21 h 23"/>
                    <a:gd name="T24" fmla="*/ 2 w 12"/>
                    <a:gd name="T25" fmla="*/ 21 h 23"/>
                    <a:gd name="T26" fmla="*/ 2 w 12"/>
                    <a:gd name="T27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23">
                      <a:moveTo>
                        <a:pt x="1" y="23"/>
                      </a:move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2" y="23"/>
                        <a:pt x="12" y="23"/>
                        <a:pt x="12" y="22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0"/>
                        <a:pt x="12" y="0"/>
                        <a:pt x="1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1" y="23"/>
                        <a:pt x="1" y="23"/>
                      </a:cubicBezTo>
                      <a:close/>
                      <a:moveTo>
                        <a:pt x="2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2" y="21"/>
                        <a:pt x="2" y="21"/>
                        <a:pt x="2" y="21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9" name="Freeform 8">
                  <a:extLst>
                    <a:ext uri="{FF2B5EF4-FFF2-40B4-BE49-F238E27FC236}">
                      <a16:creationId xmlns:a16="http://schemas.microsoft.com/office/drawing/2014/main" id="{87B80220-DF8E-274D-991C-935CDD2A399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124738" y="3559011"/>
                  <a:ext cx="104775" cy="325438"/>
                </a:xfrm>
                <a:custGeom>
                  <a:avLst/>
                  <a:gdLst>
                    <a:gd name="T0" fmla="*/ 1 w 11"/>
                    <a:gd name="T1" fmla="*/ 34 h 34"/>
                    <a:gd name="T2" fmla="*/ 11 w 11"/>
                    <a:gd name="T3" fmla="*/ 34 h 34"/>
                    <a:gd name="T4" fmla="*/ 11 w 11"/>
                    <a:gd name="T5" fmla="*/ 33 h 34"/>
                    <a:gd name="T6" fmla="*/ 11 w 11"/>
                    <a:gd name="T7" fmla="*/ 0 h 34"/>
                    <a:gd name="T8" fmla="*/ 11 w 11"/>
                    <a:gd name="T9" fmla="*/ 0 h 34"/>
                    <a:gd name="T10" fmla="*/ 1 w 11"/>
                    <a:gd name="T11" fmla="*/ 0 h 34"/>
                    <a:gd name="T12" fmla="*/ 0 w 11"/>
                    <a:gd name="T13" fmla="*/ 0 h 34"/>
                    <a:gd name="T14" fmla="*/ 0 w 11"/>
                    <a:gd name="T15" fmla="*/ 33 h 34"/>
                    <a:gd name="T16" fmla="*/ 1 w 11"/>
                    <a:gd name="T17" fmla="*/ 34 h 34"/>
                    <a:gd name="T18" fmla="*/ 1 w 11"/>
                    <a:gd name="T19" fmla="*/ 1 h 34"/>
                    <a:gd name="T20" fmla="*/ 10 w 11"/>
                    <a:gd name="T21" fmla="*/ 1 h 34"/>
                    <a:gd name="T22" fmla="*/ 10 w 11"/>
                    <a:gd name="T23" fmla="*/ 32 h 34"/>
                    <a:gd name="T24" fmla="*/ 1 w 11"/>
                    <a:gd name="T25" fmla="*/ 32 h 34"/>
                    <a:gd name="T26" fmla="*/ 1 w 11"/>
                    <a:gd name="T27" fmla="*/ 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34">
                      <a:moveTo>
                        <a:pt x="1" y="34"/>
                      </a:moveTo>
                      <a:cubicBezTo>
                        <a:pt x="11" y="34"/>
                        <a:pt x="11" y="34"/>
                        <a:pt x="11" y="34"/>
                      </a:cubicBezTo>
                      <a:cubicBezTo>
                        <a:pt x="11" y="34"/>
                        <a:pt x="11" y="34"/>
                        <a:pt x="11" y="33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0" y="34"/>
                        <a:pt x="0" y="34"/>
                        <a:pt x="1" y="34"/>
                      </a:cubicBezTo>
                      <a:close/>
                      <a:moveTo>
                        <a:pt x="1" y="1"/>
                      </a:move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32"/>
                        <a:pt x="10" y="32"/>
                        <a:pt x="10" y="32"/>
                      </a:cubicBezTo>
                      <a:cubicBezTo>
                        <a:pt x="1" y="32"/>
                        <a:pt x="1" y="32"/>
                        <a:pt x="1" y="32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A02DA094-C5B4-B345-92EE-ABA805711D8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267613" y="3425661"/>
                  <a:ext cx="114300" cy="458788"/>
                </a:xfrm>
                <a:custGeom>
                  <a:avLst/>
                  <a:gdLst>
                    <a:gd name="T0" fmla="*/ 1 w 12"/>
                    <a:gd name="T1" fmla="*/ 48 h 48"/>
                    <a:gd name="T2" fmla="*/ 11 w 12"/>
                    <a:gd name="T3" fmla="*/ 48 h 48"/>
                    <a:gd name="T4" fmla="*/ 12 w 12"/>
                    <a:gd name="T5" fmla="*/ 47 h 48"/>
                    <a:gd name="T6" fmla="*/ 12 w 12"/>
                    <a:gd name="T7" fmla="*/ 1 h 48"/>
                    <a:gd name="T8" fmla="*/ 11 w 12"/>
                    <a:gd name="T9" fmla="*/ 0 h 48"/>
                    <a:gd name="T10" fmla="*/ 1 w 12"/>
                    <a:gd name="T11" fmla="*/ 0 h 48"/>
                    <a:gd name="T12" fmla="*/ 0 w 12"/>
                    <a:gd name="T13" fmla="*/ 1 h 48"/>
                    <a:gd name="T14" fmla="*/ 0 w 12"/>
                    <a:gd name="T15" fmla="*/ 47 h 48"/>
                    <a:gd name="T16" fmla="*/ 1 w 12"/>
                    <a:gd name="T17" fmla="*/ 48 h 48"/>
                    <a:gd name="T18" fmla="*/ 2 w 12"/>
                    <a:gd name="T19" fmla="*/ 2 h 48"/>
                    <a:gd name="T20" fmla="*/ 10 w 12"/>
                    <a:gd name="T21" fmla="*/ 2 h 48"/>
                    <a:gd name="T22" fmla="*/ 10 w 12"/>
                    <a:gd name="T23" fmla="*/ 46 h 48"/>
                    <a:gd name="T24" fmla="*/ 2 w 12"/>
                    <a:gd name="T25" fmla="*/ 46 h 48"/>
                    <a:gd name="T26" fmla="*/ 2 w 12"/>
                    <a:gd name="T27" fmla="*/ 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48">
                      <a:moveTo>
                        <a:pt x="1" y="48"/>
                      </a:moveTo>
                      <a:cubicBezTo>
                        <a:pt x="11" y="48"/>
                        <a:pt x="11" y="48"/>
                        <a:pt x="11" y="48"/>
                      </a:cubicBezTo>
                      <a:cubicBezTo>
                        <a:pt x="11" y="48"/>
                        <a:pt x="12" y="48"/>
                        <a:pt x="12" y="47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1"/>
                        <a:pt x="11" y="0"/>
                        <a:pt x="1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8"/>
                        <a:pt x="0" y="48"/>
                        <a:pt x="1" y="48"/>
                      </a:cubicBezTo>
                      <a:close/>
                      <a:moveTo>
                        <a:pt x="2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2" y="46"/>
                        <a:pt x="2" y="46"/>
                        <a:pt x="2" y="46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11" name="Freeform 10">
                  <a:extLst>
                    <a:ext uri="{FF2B5EF4-FFF2-40B4-BE49-F238E27FC236}">
                      <a16:creationId xmlns:a16="http://schemas.microsoft.com/office/drawing/2014/main" id="{7FDB9D41-B9FD-ED4B-8DC4-08605DD302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0420013" y="3349461"/>
                  <a:ext cx="114300" cy="534988"/>
                </a:xfrm>
                <a:custGeom>
                  <a:avLst/>
                  <a:gdLst>
                    <a:gd name="T0" fmla="*/ 1 w 12"/>
                    <a:gd name="T1" fmla="*/ 56 h 56"/>
                    <a:gd name="T2" fmla="*/ 11 w 12"/>
                    <a:gd name="T3" fmla="*/ 56 h 56"/>
                    <a:gd name="T4" fmla="*/ 12 w 12"/>
                    <a:gd name="T5" fmla="*/ 55 h 56"/>
                    <a:gd name="T6" fmla="*/ 12 w 12"/>
                    <a:gd name="T7" fmla="*/ 1 h 56"/>
                    <a:gd name="T8" fmla="*/ 11 w 12"/>
                    <a:gd name="T9" fmla="*/ 0 h 56"/>
                    <a:gd name="T10" fmla="*/ 1 w 12"/>
                    <a:gd name="T11" fmla="*/ 0 h 56"/>
                    <a:gd name="T12" fmla="*/ 0 w 12"/>
                    <a:gd name="T13" fmla="*/ 1 h 56"/>
                    <a:gd name="T14" fmla="*/ 0 w 12"/>
                    <a:gd name="T15" fmla="*/ 55 h 56"/>
                    <a:gd name="T16" fmla="*/ 1 w 12"/>
                    <a:gd name="T17" fmla="*/ 56 h 56"/>
                    <a:gd name="T18" fmla="*/ 2 w 12"/>
                    <a:gd name="T19" fmla="*/ 2 h 56"/>
                    <a:gd name="T20" fmla="*/ 10 w 12"/>
                    <a:gd name="T21" fmla="*/ 2 h 56"/>
                    <a:gd name="T22" fmla="*/ 10 w 12"/>
                    <a:gd name="T23" fmla="*/ 54 h 56"/>
                    <a:gd name="T24" fmla="*/ 2 w 12"/>
                    <a:gd name="T25" fmla="*/ 54 h 56"/>
                    <a:gd name="T26" fmla="*/ 2 w 12"/>
                    <a:gd name="T27" fmla="*/ 2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2" h="56">
                      <a:moveTo>
                        <a:pt x="1" y="56"/>
                      </a:moveTo>
                      <a:cubicBezTo>
                        <a:pt x="11" y="56"/>
                        <a:pt x="11" y="56"/>
                        <a:pt x="11" y="56"/>
                      </a:cubicBezTo>
                      <a:cubicBezTo>
                        <a:pt x="11" y="56"/>
                        <a:pt x="12" y="56"/>
                        <a:pt x="12" y="55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1"/>
                        <a:pt x="11" y="0"/>
                        <a:pt x="1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0" y="56"/>
                        <a:pt x="1" y="56"/>
                      </a:cubicBezTo>
                      <a:close/>
                      <a:moveTo>
                        <a:pt x="2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54"/>
                        <a:pt x="10" y="54"/>
                        <a:pt x="10" y="54"/>
                      </a:cubicBezTo>
                      <a:cubicBezTo>
                        <a:pt x="2" y="54"/>
                        <a:pt x="2" y="54"/>
                        <a:pt x="2" y="54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</p:grpSp>
        </p:grpSp>
      </p:grpSp>
      <p:grpSp>
        <p:nvGrpSpPr>
          <p:cNvPr id="12" name="กลุ่ม 22">
            <a:extLst>
              <a:ext uri="{FF2B5EF4-FFF2-40B4-BE49-F238E27FC236}">
                <a16:creationId xmlns:a16="http://schemas.microsoft.com/office/drawing/2014/main" id="{7CC74FC5-FB13-1F41-A49D-0215743DCF39}"/>
              </a:ext>
            </a:extLst>
          </p:cNvPr>
          <p:cNvGrpSpPr/>
          <p:nvPr/>
        </p:nvGrpSpPr>
        <p:grpSpPr>
          <a:xfrm>
            <a:off x="7153264" y="1549181"/>
            <a:ext cx="2148616" cy="1601563"/>
            <a:chOff x="10119866" y="2854158"/>
            <a:chExt cx="4144269" cy="3089109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B58115E-84F4-694C-B5D2-DF4117C54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9866" y="2854158"/>
              <a:ext cx="4144269" cy="3089109"/>
            </a:xfrm>
            <a:custGeom>
              <a:avLst/>
              <a:gdLst>
                <a:gd name="T0" fmla="*/ 248 w 291"/>
                <a:gd name="T1" fmla="*/ 211 h 217"/>
                <a:gd name="T2" fmla="*/ 250 w 291"/>
                <a:gd name="T3" fmla="*/ 128 h 217"/>
                <a:gd name="T4" fmla="*/ 279 w 291"/>
                <a:gd name="T5" fmla="*/ 128 h 217"/>
                <a:gd name="T6" fmla="*/ 291 w 291"/>
                <a:gd name="T7" fmla="*/ 109 h 217"/>
                <a:gd name="T8" fmla="*/ 279 w 291"/>
                <a:gd name="T9" fmla="*/ 89 h 217"/>
                <a:gd name="T10" fmla="*/ 250 w 291"/>
                <a:gd name="T11" fmla="*/ 89 h 217"/>
                <a:gd name="T12" fmla="*/ 248 w 291"/>
                <a:gd name="T13" fmla="*/ 6 h 217"/>
                <a:gd name="T14" fmla="*/ 165 w 291"/>
                <a:gd name="T15" fmla="*/ 9 h 217"/>
                <a:gd name="T16" fmla="*/ 165 w 291"/>
                <a:gd name="T17" fmla="*/ 38 h 217"/>
                <a:gd name="T18" fmla="*/ 145 w 291"/>
                <a:gd name="T19" fmla="*/ 50 h 217"/>
                <a:gd name="T20" fmla="*/ 126 w 291"/>
                <a:gd name="T21" fmla="*/ 38 h 217"/>
                <a:gd name="T22" fmla="*/ 126 w 291"/>
                <a:gd name="T23" fmla="*/ 9 h 217"/>
                <a:gd name="T24" fmla="*/ 43 w 291"/>
                <a:gd name="T25" fmla="*/ 6 h 217"/>
                <a:gd name="T26" fmla="*/ 41 w 291"/>
                <a:gd name="T27" fmla="*/ 89 h 217"/>
                <a:gd name="T28" fmla="*/ 12 w 291"/>
                <a:gd name="T29" fmla="*/ 89 h 217"/>
                <a:gd name="T30" fmla="*/ 0 w 291"/>
                <a:gd name="T31" fmla="*/ 109 h 217"/>
                <a:gd name="T32" fmla="*/ 12 w 291"/>
                <a:gd name="T33" fmla="*/ 128 h 217"/>
                <a:gd name="T34" fmla="*/ 41 w 291"/>
                <a:gd name="T35" fmla="*/ 128 h 217"/>
                <a:gd name="T36" fmla="*/ 43 w 291"/>
                <a:gd name="T37" fmla="*/ 211 h 217"/>
                <a:gd name="T38" fmla="*/ 126 w 291"/>
                <a:gd name="T39" fmla="*/ 208 h 217"/>
                <a:gd name="T40" fmla="*/ 126 w 291"/>
                <a:gd name="T41" fmla="*/ 180 h 217"/>
                <a:gd name="T42" fmla="*/ 145 w 291"/>
                <a:gd name="T43" fmla="*/ 167 h 217"/>
                <a:gd name="T44" fmla="*/ 165 w 291"/>
                <a:gd name="T45" fmla="*/ 180 h 217"/>
                <a:gd name="T46" fmla="*/ 165 w 291"/>
                <a:gd name="T47" fmla="*/ 208 h 217"/>
                <a:gd name="T48" fmla="*/ 248 w 291"/>
                <a:gd name="T49" fmla="*/ 21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1" h="217">
                  <a:moveTo>
                    <a:pt x="248" y="211"/>
                  </a:moveTo>
                  <a:cubicBezTo>
                    <a:pt x="248" y="211"/>
                    <a:pt x="241" y="133"/>
                    <a:pt x="250" y="128"/>
                  </a:cubicBezTo>
                  <a:cubicBezTo>
                    <a:pt x="259" y="122"/>
                    <a:pt x="271" y="128"/>
                    <a:pt x="279" y="128"/>
                  </a:cubicBezTo>
                  <a:cubicBezTo>
                    <a:pt x="286" y="128"/>
                    <a:pt x="291" y="119"/>
                    <a:pt x="291" y="109"/>
                  </a:cubicBezTo>
                  <a:cubicBezTo>
                    <a:pt x="291" y="98"/>
                    <a:pt x="286" y="89"/>
                    <a:pt x="279" y="89"/>
                  </a:cubicBezTo>
                  <a:cubicBezTo>
                    <a:pt x="271" y="89"/>
                    <a:pt x="259" y="95"/>
                    <a:pt x="250" y="89"/>
                  </a:cubicBezTo>
                  <a:cubicBezTo>
                    <a:pt x="241" y="84"/>
                    <a:pt x="248" y="6"/>
                    <a:pt x="248" y="6"/>
                  </a:cubicBezTo>
                  <a:cubicBezTo>
                    <a:pt x="248" y="6"/>
                    <a:pt x="170" y="0"/>
                    <a:pt x="165" y="9"/>
                  </a:cubicBezTo>
                  <a:cubicBezTo>
                    <a:pt x="159" y="18"/>
                    <a:pt x="165" y="30"/>
                    <a:pt x="165" y="38"/>
                  </a:cubicBezTo>
                  <a:cubicBezTo>
                    <a:pt x="165" y="45"/>
                    <a:pt x="156" y="50"/>
                    <a:pt x="145" y="50"/>
                  </a:cubicBezTo>
                  <a:cubicBezTo>
                    <a:pt x="135" y="50"/>
                    <a:pt x="126" y="45"/>
                    <a:pt x="126" y="38"/>
                  </a:cubicBezTo>
                  <a:cubicBezTo>
                    <a:pt x="126" y="30"/>
                    <a:pt x="132" y="18"/>
                    <a:pt x="126" y="9"/>
                  </a:cubicBezTo>
                  <a:cubicBezTo>
                    <a:pt x="121" y="0"/>
                    <a:pt x="43" y="6"/>
                    <a:pt x="43" y="6"/>
                  </a:cubicBezTo>
                  <a:cubicBezTo>
                    <a:pt x="43" y="6"/>
                    <a:pt x="50" y="84"/>
                    <a:pt x="41" y="89"/>
                  </a:cubicBezTo>
                  <a:cubicBezTo>
                    <a:pt x="32" y="95"/>
                    <a:pt x="20" y="89"/>
                    <a:pt x="12" y="89"/>
                  </a:cubicBezTo>
                  <a:cubicBezTo>
                    <a:pt x="5" y="89"/>
                    <a:pt x="0" y="98"/>
                    <a:pt x="0" y="109"/>
                  </a:cubicBezTo>
                  <a:cubicBezTo>
                    <a:pt x="0" y="119"/>
                    <a:pt x="5" y="128"/>
                    <a:pt x="12" y="128"/>
                  </a:cubicBezTo>
                  <a:cubicBezTo>
                    <a:pt x="20" y="128"/>
                    <a:pt x="32" y="122"/>
                    <a:pt x="41" y="128"/>
                  </a:cubicBezTo>
                  <a:cubicBezTo>
                    <a:pt x="50" y="133"/>
                    <a:pt x="43" y="211"/>
                    <a:pt x="43" y="211"/>
                  </a:cubicBezTo>
                  <a:cubicBezTo>
                    <a:pt x="43" y="211"/>
                    <a:pt x="121" y="217"/>
                    <a:pt x="126" y="208"/>
                  </a:cubicBezTo>
                  <a:cubicBezTo>
                    <a:pt x="132" y="199"/>
                    <a:pt x="126" y="187"/>
                    <a:pt x="126" y="180"/>
                  </a:cubicBezTo>
                  <a:cubicBezTo>
                    <a:pt x="126" y="172"/>
                    <a:pt x="135" y="167"/>
                    <a:pt x="145" y="167"/>
                  </a:cubicBezTo>
                  <a:cubicBezTo>
                    <a:pt x="156" y="167"/>
                    <a:pt x="165" y="172"/>
                    <a:pt x="165" y="180"/>
                  </a:cubicBezTo>
                  <a:cubicBezTo>
                    <a:pt x="165" y="187"/>
                    <a:pt x="159" y="199"/>
                    <a:pt x="165" y="208"/>
                  </a:cubicBezTo>
                  <a:cubicBezTo>
                    <a:pt x="170" y="217"/>
                    <a:pt x="248" y="211"/>
                    <a:pt x="248" y="211"/>
                  </a:cubicBezTo>
                  <a:close/>
                </a:path>
              </a:pathLst>
            </a:custGeom>
            <a:solidFill>
              <a:srgbClr val="3F24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grpSp>
          <p:nvGrpSpPr>
            <p:cNvPr id="14" name="กลุ่ม 126">
              <a:extLst>
                <a:ext uri="{FF2B5EF4-FFF2-40B4-BE49-F238E27FC236}">
                  <a16:creationId xmlns:a16="http://schemas.microsoft.com/office/drawing/2014/main" id="{66C98207-FFDD-BB41-A365-A6D49A5BA3A2}"/>
                </a:ext>
              </a:extLst>
            </p:cNvPr>
            <p:cNvGrpSpPr/>
            <p:nvPr/>
          </p:nvGrpSpPr>
          <p:grpSpPr>
            <a:xfrm>
              <a:off x="11573450" y="3841958"/>
              <a:ext cx="1158207" cy="1160927"/>
              <a:chOff x="21201063" y="3320886"/>
              <a:chExt cx="676275" cy="677863"/>
            </a:xfrm>
            <a:solidFill>
              <a:schemeClr val="bg1"/>
            </a:solidFill>
          </p:grpSpPr>
          <p:sp>
            <p:nvSpPr>
              <p:cNvPr id="15" name="Freeform 81">
                <a:extLst>
                  <a:ext uri="{FF2B5EF4-FFF2-40B4-BE49-F238E27FC236}">
                    <a16:creationId xmlns:a16="http://schemas.microsoft.com/office/drawing/2014/main" id="{BDC423B8-017A-0446-8F57-CF41193B29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201063" y="3320886"/>
                <a:ext cx="676275" cy="677863"/>
              </a:xfrm>
              <a:custGeom>
                <a:avLst/>
                <a:gdLst>
                  <a:gd name="T0" fmla="*/ 61 w 71"/>
                  <a:gd name="T1" fmla="*/ 21 h 71"/>
                  <a:gd name="T2" fmla="*/ 63 w 71"/>
                  <a:gd name="T3" fmla="*/ 12 h 71"/>
                  <a:gd name="T4" fmla="*/ 51 w 71"/>
                  <a:gd name="T5" fmla="*/ 11 h 71"/>
                  <a:gd name="T6" fmla="*/ 38 w 71"/>
                  <a:gd name="T7" fmla="*/ 0 h 71"/>
                  <a:gd name="T8" fmla="*/ 29 w 71"/>
                  <a:gd name="T9" fmla="*/ 8 h 71"/>
                  <a:gd name="T10" fmla="*/ 12 w 71"/>
                  <a:gd name="T11" fmla="*/ 9 h 71"/>
                  <a:gd name="T12" fmla="*/ 9 w 71"/>
                  <a:gd name="T13" fmla="*/ 19 h 71"/>
                  <a:gd name="T14" fmla="*/ 5 w 71"/>
                  <a:gd name="T15" fmla="*/ 29 h 71"/>
                  <a:gd name="T16" fmla="*/ 5 w 71"/>
                  <a:gd name="T17" fmla="*/ 43 h 71"/>
                  <a:gd name="T18" fmla="*/ 9 w 71"/>
                  <a:gd name="T19" fmla="*/ 53 h 71"/>
                  <a:gd name="T20" fmla="*/ 16 w 71"/>
                  <a:gd name="T21" fmla="*/ 64 h 71"/>
                  <a:gd name="T22" fmla="*/ 29 w 71"/>
                  <a:gd name="T23" fmla="*/ 64 h 71"/>
                  <a:gd name="T24" fmla="*/ 38 w 71"/>
                  <a:gd name="T25" fmla="*/ 71 h 71"/>
                  <a:gd name="T26" fmla="*/ 51 w 71"/>
                  <a:gd name="T27" fmla="*/ 61 h 71"/>
                  <a:gd name="T28" fmla="*/ 59 w 71"/>
                  <a:gd name="T29" fmla="*/ 63 h 71"/>
                  <a:gd name="T30" fmla="*/ 61 w 71"/>
                  <a:gd name="T31" fmla="*/ 51 h 71"/>
                  <a:gd name="T32" fmla="*/ 71 w 71"/>
                  <a:gd name="T33" fmla="*/ 38 h 71"/>
                  <a:gd name="T34" fmla="*/ 69 w 71"/>
                  <a:gd name="T35" fmla="*/ 38 h 71"/>
                  <a:gd name="T36" fmla="*/ 62 w 71"/>
                  <a:gd name="T37" fmla="*/ 42 h 71"/>
                  <a:gd name="T38" fmla="*/ 58 w 71"/>
                  <a:gd name="T39" fmla="*/ 50 h 71"/>
                  <a:gd name="T40" fmla="*/ 61 w 71"/>
                  <a:gd name="T41" fmla="*/ 57 h 71"/>
                  <a:gd name="T42" fmla="*/ 52 w 71"/>
                  <a:gd name="T43" fmla="*/ 58 h 71"/>
                  <a:gd name="T44" fmla="*/ 41 w 71"/>
                  <a:gd name="T45" fmla="*/ 62 h 71"/>
                  <a:gd name="T46" fmla="*/ 41 w 71"/>
                  <a:gd name="T47" fmla="*/ 63 h 71"/>
                  <a:gd name="T48" fmla="*/ 33 w 71"/>
                  <a:gd name="T49" fmla="*/ 69 h 71"/>
                  <a:gd name="T50" fmla="*/ 30 w 71"/>
                  <a:gd name="T51" fmla="*/ 62 h 71"/>
                  <a:gd name="T52" fmla="*/ 22 w 71"/>
                  <a:gd name="T53" fmla="*/ 58 h 71"/>
                  <a:gd name="T54" fmla="*/ 17 w 71"/>
                  <a:gd name="T55" fmla="*/ 61 h 71"/>
                  <a:gd name="T56" fmla="*/ 11 w 71"/>
                  <a:gd name="T57" fmla="*/ 54 h 71"/>
                  <a:gd name="T58" fmla="*/ 13 w 71"/>
                  <a:gd name="T59" fmla="*/ 50 h 71"/>
                  <a:gd name="T60" fmla="*/ 9 w 71"/>
                  <a:gd name="T61" fmla="*/ 41 h 71"/>
                  <a:gd name="T62" fmla="*/ 3 w 71"/>
                  <a:gd name="T63" fmla="*/ 33 h 71"/>
                  <a:gd name="T64" fmla="*/ 10 w 71"/>
                  <a:gd name="T65" fmla="*/ 30 h 71"/>
                  <a:gd name="T66" fmla="*/ 13 w 71"/>
                  <a:gd name="T67" fmla="*/ 22 h 71"/>
                  <a:gd name="T68" fmla="*/ 10 w 71"/>
                  <a:gd name="T69" fmla="*/ 16 h 71"/>
                  <a:gd name="T70" fmla="*/ 17 w 71"/>
                  <a:gd name="T71" fmla="*/ 11 h 71"/>
                  <a:gd name="T72" fmla="*/ 22 w 71"/>
                  <a:gd name="T73" fmla="*/ 14 h 71"/>
                  <a:gd name="T74" fmla="*/ 31 w 71"/>
                  <a:gd name="T75" fmla="*/ 9 h 71"/>
                  <a:gd name="T76" fmla="*/ 38 w 71"/>
                  <a:gd name="T77" fmla="*/ 3 h 71"/>
                  <a:gd name="T78" fmla="*/ 41 w 71"/>
                  <a:gd name="T79" fmla="*/ 9 h 71"/>
                  <a:gd name="T80" fmla="*/ 41 w 71"/>
                  <a:gd name="T81" fmla="*/ 9 h 71"/>
                  <a:gd name="T82" fmla="*/ 41 w 71"/>
                  <a:gd name="T83" fmla="*/ 10 h 71"/>
                  <a:gd name="T84" fmla="*/ 41 w 71"/>
                  <a:gd name="T85" fmla="*/ 10 h 71"/>
                  <a:gd name="T86" fmla="*/ 41 w 71"/>
                  <a:gd name="T87" fmla="*/ 10 h 71"/>
                  <a:gd name="T88" fmla="*/ 52 w 71"/>
                  <a:gd name="T89" fmla="*/ 13 h 71"/>
                  <a:gd name="T90" fmla="*/ 61 w 71"/>
                  <a:gd name="T91" fmla="*/ 14 h 71"/>
                  <a:gd name="T92" fmla="*/ 58 w 71"/>
                  <a:gd name="T93" fmla="*/ 20 h 71"/>
                  <a:gd name="T94" fmla="*/ 58 w 71"/>
                  <a:gd name="T95" fmla="*/ 20 h 71"/>
                  <a:gd name="T96" fmla="*/ 58 w 71"/>
                  <a:gd name="T97" fmla="*/ 21 h 71"/>
                  <a:gd name="T98" fmla="*/ 58 w 71"/>
                  <a:gd name="T99" fmla="*/ 21 h 71"/>
                  <a:gd name="T100" fmla="*/ 63 w 71"/>
                  <a:gd name="T101" fmla="*/ 31 h 71"/>
                  <a:gd name="T102" fmla="*/ 69 w 71"/>
                  <a:gd name="T103" fmla="*/ 3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1" h="71">
                    <a:moveTo>
                      <a:pt x="67" y="29"/>
                    </a:moveTo>
                    <a:cubicBezTo>
                      <a:pt x="64" y="29"/>
                      <a:pt x="64" y="29"/>
                      <a:pt x="64" y="29"/>
                    </a:cubicBezTo>
                    <a:cubicBezTo>
                      <a:pt x="63" y="26"/>
                      <a:pt x="62" y="23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4" y="18"/>
                      <a:pt x="64" y="17"/>
                      <a:pt x="64" y="16"/>
                    </a:cubicBezTo>
                    <a:cubicBezTo>
                      <a:pt x="64" y="15"/>
                      <a:pt x="64" y="13"/>
                      <a:pt x="63" y="12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7" y="7"/>
                      <a:pt x="54" y="7"/>
                      <a:pt x="52" y="9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48" y="10"/>
                      <a:pt x="46" y="8"/>
                      <a:pt x="43" y="8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2"/>
                      <a:pt x="41" y="0"/>
                      <a:pt x="38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1" y="0"/>
                      <a:pt x="29" y="2"/>
                      <a:pt x="29" y="5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6" y="8"/>
                      <a:pt x="23" y="10"/>
                      <a:pt x="21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7" y="7"/>
                      <a:pt x="14" y="7"/>
                      <a:pt x="12" y="9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5"/>
                      <a:pt x="8" y="16"/>
                    </a:cubicBezTo>
                    <a:cubicBezTo>
                      <a:pt x="8" y="17"/>
                      <a:pt x="8" y="18"/>
                      <a:pt x="9" y="19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9" y="23"/>
                      <a:pt x="8" y="26"/>
                      <a:pt x="8" y="29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2" y="29"/>
                      <a:pt x="0" y="31"/>
                      <a:pt x="0" y="33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1"/>
                      <a:pt x="2" y="43"/>
                      <a:pt x="5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6"/>
                      <a:pt x="9" y="48"/>
                      <a:pt x="11" y="51"/>
                    </a:cubicBezTo>
                    <a:cubicBezTo>
                      <a:pt x="9" y="53"/>
                      <a:pt x="9" y="53"/>
                      <a:pt x="9" y="53"/>
                    </a:cubicBezTo>
                    <a:cubicBezTo>
                      <a:pt x="7" y="54"/>
                      <a:pt x="7" y="57"/>
                      <a:pt x="9" y="59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3" y="64"/>
                      <a:pt x="15" y="64"/>
                      <a:pt x="16" y="64"/>
                    </a:cubicBezTo>
                    <a:cubicBezTo>
                      <a:pt x="17" y="64"/>
                      <a:pt x="18" y="64"/>
                      <a:pt x="19" y="63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3" y="62"/>
                      <a:pt x="26" y="63"/>
                      <a:pt x="29" y="64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29" y="69"/>
                      <a:pt x="31" y="71"/>
                      <a:pt x="33" y="71"/>
                    </a:cubicBezTo>
                    <a:cubicBezTo>
                      <a:pt x="38" y="71"/>
                      <a:pt x="38" y="71"/>
                      <a:pt x="38" y="71"/>
                    </a:cubicBezTo>
                    <a:cubicBezTo>
                      <a:pt x="41" y="71"/>
                      <a:pt x="43" y="69"/>
                      <a:pt x="43" y="67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46" y="63"/>
                      <a:pt x="48" y="62"/>
                      <a:pt x="51" y="61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53" y="64"/>
                      <a:pt x="55" y="64"/>
                      <a:pt x="56" y="64"/>
                    </a:cubicBezTo>
                    <a:cubicBezTo>
                      <a:pt x="57" y="64"/>
                      <a:pt x="58" y="64"/>
                      <a:pt x="59" y="63"/>
                    </a:cubicBezTo>
                    <a:cubicBezTo>
                      <a:pt x="63" y="59"/>
                      <a:pt x="63" y="59"/>
                      <a:pt x="63" y="59"/>
                    </a:cubicBezTo>
                    <a:cubicBezTo>
                      <a:pt x="64" y="57"/>
                      <a:pt x="64" y="54"/>
                      <a:pt x="63" y="53"/>
                    </a:cubicBezTo>
                    <a:cubicBezTo>
                      <a:pt x="61" y="51"/>
                      <a:pt x="61" y="51"/>
                      <a:pt x="61" y="51"/>
                    </a:cubicBezTo>
                    <a:cubicBezTo>
                      <a:pt x="62" y="48"/>
                      <a:pt x="63" y="46"/>
                      <a:pt x="64" y="43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69" y="43"/>
                      <a:pt x="71" y="41"/>
                      <a:pt x="71" y="38"/>
                    </a:cubicBezTo>
                    <a:cubicBezTo>
                      <a:pt x="71" y="33"/>
                      <a:pt x="71" y="33"/>
                      <a:pt x="71" y="33"/>
                    </a:cubicBezTo>
                    <a:cubicBezTo>
                      <a:pt x="71" y="31"/>
                      <a:pt x="69" y="29"/>
                      <a:pt x="67" y="29"/>
                    </a:cubicBezTo>
                    <a:close/>
                    <a:moveTo>
                      <a:pt x="69" y="38"/>
                    </a:moveTo>
                    <a:cubicBezTo>
                      <a:pt x="69" y="40"/>
                      <a:pt x="68" y="41"/>
                      <a:pt x="67" y="41"/>
                    </a:cubicBezTo>
                    <a:cubicBezTo>
                      <a:pt x="63" y="41"/>
                      <a:pt x="63" y="41"/>
                      <a:pt x="63" y="41"/>
                    </a:cubicBezTo>
                    <a:cubicBezTo>
                      <a:pt x="62" y="41"/>
                      <a:pt x="62" y="41"/>
                      <a:pt x="62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1" y="45"/>
                      <a:pt x="60" y="47"/>
                      <a:pt x="58" y="50"/>
                    </a:cubicBezTo>
                    <a:cubicBezTo>
                      <a:pt x="58" y="50"/>
                      <a:pt x="58" y="50"/>
                      <a:pt x="58" y="50"/>
                    </a:cubicBezTo>
                    <a:cubicBezTo>
                      <a:pt x="58" y="51"/>
                      <a:pt x="58" y="51"/>
                      <a:pt x="58" y="52"/>
                    </a:cubicBezTo>
                    <a:cubicBezTo>
                      <a:pt x="61" y="54"/>
                      <a:pt x="61" y="54"/>
                      <a:pt x="61" y="54"/>
                    </a:cubicBezTo>
                    <a:cubicBezTo>
                      <a:pt x="62" y="55"/>
                      <a:pt x="62" y="57"/>
                      <a:pt x="61" y="57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2"/>
                      <a:pt x="55" y="62"/>
                      <a:pt x="54" y="61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1" y="58"/>
                      <a:pt x="51" y="58"/>
                      <a:pt x="50" y="58"/>
                    </a:cubicBezTo>
                    <a:cubicBezTo>
                      <a:pt x="50" y="58"/>
                      <a:pt x="50" y="58"/>
                      <a:pt x="50" y="58"/>
                    </a:cubicBezTo>
                    <a:cubicBezTo>
                      <a:pt x="47" y="60"/>
                      <a:pt x="45" y="61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2"/>
                    </a:cubicBezTo>
                    <a:cubicBezTo>
                      <a:pt x="41" y="62"/>
                      <a:pt x="41" y="62"/>
                      <a:pt x="41" y="63"/>
                    </a:cubicBezTo>
                    <a:cubicBezTo>
                      <a:pt x="41" y="67"/>
                      <a:pt x="41" y="67"/>
                      <a:pt x="41" y="67"/>
                    </a:cubicBezTo>
                    <a:cubicBezTo>
                      <a:pt x="41" y="68"/>
                      <a:pt x="39" y="69"/>
                      <a:pt x="38" y="69"/>
                    </a:cubicBezTo>
                    <a:cubicBezTo>
                      <a:pt x="33" y="69"/>
                      <a:pt x="33" y="69"/>
                      <a:pt x="33" y="69"/>
                    </a:cubicBezTo>
                    <a:cubicBezTo>
                      <a:pt x="32" y="69"/>
                      <a:pt x="31" y="68"/>
                      <a:pt x="31" y="67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2"/>
                      <a:pt x="31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27" y="61"/>
                      <a:pt x="24" y="60"/>
                      <a:pt x="22" y="58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1" y="58"/>
                      <a:pt x="20" y="58"/>
                      <a:pt x="20" y="58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6" y="62"/>
                      <a:pt x="15" y="62"/>
                      <a:pt x="14" y="61"/>
                    </a:cubicBezTo>
                    <a:cubicBezTo>
                      <a:pt x="11" y="57"/>
                      <a:pt x="11" y="57"/>
                      <a:pt x="11" y="57"/>
                    </a:cubicBezTo>
                    <a:cubicBezTo>
                      <a:pt x="10" y="57"/>
                      <a:pt x="10" y="55"/>
                      <a:pt x="11" y="54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4" y="51"/>
                      <a:pt x="14" y="51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7"/>
                      <a:pt x="11" y="45"/>
                      <a:pt x="10" y="42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0" y="41"/>
                      <a:pt x="9" y="41"/>
                      <a:pt x="9" y="41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4" y="41"/>
                      <a:pt x="3" y="40"/>
                      <a:pt x="3" y="38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2"/>
                      <a:pt x="4" y="31"/>
                      <a:pt x="5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9" y="31"/>
                      <a:pt x="10" y="31"/>
                      <a:pt x="10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1" y="27"/>
                      <a:pt x="12" y="24"/>
                      <a:pt x="13" y="22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4" y="21"/>
                      <a:pt x="14" y="20"/>
                      <a:pt x="13" y="20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10" y="16"/>
                      <a:pt x="10" y="16"/>
                    </a:cubicBezTo>
                    <a:cubicBezTo>
                      <a:pt x="10" y="15"/>
                      <a:pt x="10" y="15"/>
                      <a:pt x="11" y="14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0"/>
                      <a:pt x="16" y="10"/>
                      <a:pt x="17" y="11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4"/>
                      <a:pt x="21" y="14"/>
                      <a:pt x="21" y="13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4" y="12"/>
                      <a:pt x="27" y="11"/>
                      <a:pt x="30" y="1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1" y="10"/>
                      <a:pt x="31" y="9"/>
                      <a:pt x="31" y="9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3"/>
                      <a:pt x="33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9" y="3"/>
                      <a:pt x="41" y="4"/>
                      <a:pt x="41" y="5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1" y="9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5" y="11"/>
                      <a:pt x="47" y="12"/>
                      <a:pt x="50" y="14"/>
                    </a:cubicBezTo>
                    <a:cubicBezTo>
                      <a:pt x="51" y="14"/>
                      <a:pt x="51" y="14"/>
                      <a:pt x="52" y="13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5" y="10"/>
                      <a:pt x="57" y="10"/>
                      <a:pt x="57" y="11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5"/>
                      <a:pt x="62" y="15"/>
                      <a:pt x="62" y="16"/>
                    </a:cubicBezTo>
                    <a:cubicBezTo>
                      <a:pt x="62" y="16"/>
                      <a:pt x="61" y="17"/>
                      <a:pt x="61" y="17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1"/>
                      <a:pt x="58" y="22"/>
                      <a:pt x="58" y="22"/>
                    </a:cubicBezTo>
                    <a:cubicBezTo>
                      <a:pt x="60" y="24"/>
                      <a:pt x="61" y="27"/>
                      <a:pt x="62" y="30"/>
                    </a:cubicBezTo>
                    <a:cubicBezTo>
                      <a:pt x="62" y="31"/>
                      <a:pt x="62" y="31"/>
                      <a:pt x="63" y="31"/>
                    </a:cubicBezTo>
                    <a:cubicBezTo>
                      <a:pt x="67" y="31"/>
                      <a:pt x="67" y="31"/>
                      <a:pt x="67" y="31"/>
                    </a:cubicBezTo>
                    <a:cubicBezTo>
                      <a:pt x="68" y="31"/>
                      <a:pt x="69" y="32"/>
                      <a:pt x="69" y="33"/>
                    </a:cubicBezTo>
                    <a:lnTo>
                      <a:pt x="69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6" name="Freeform 82">
                <a:extLst>
                  <a:ext uri="{FF2B5EF4-FFF2-40B4-BE49-F238E27FC236}">
                    <a16:creationId xmlns:a16="http://schemas.microsoft.com/office/drawing/2014/main" id="{46EBBA16-BC66-1F4E-BAEE-3ED1328C08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324888" y="3444711"/>
                <a:ext cx="428625" cy="430213"/>
              </a:xfrm>
              <a:custGeom>
                <a:avLst/>
                <a:gdLst>
                  <a:gd name="T0" fmla="*/ 23 w 45"/>
                  <a:gd name="T1" fmla="*/ 0 h 45"/>
                  <a:gd name="T2" fmla="*/ 0 w 45"/>
                  <a:gd name="T3" fmla="*/ 23 h 45"/>
                  <a:gd name="T4" fmla="*/ 23 w 45"/>
                  <a:gd name="T5" fmla="*/ 45 h 45"/>
                  <a:gd name="T6" fmla="*/ 45 w 45"/>
                  <a:gd name="T7" fmla="*/ 23 h 45"/>
                  <a:gd name="T8" fmla="*/ 23 w 45"/>
                  <a:gd name="T9" fmla="*/ 0 h 45"/>
                  <a:gd name="T10" fmla="*/ 23 w 45"/>
                  <a:gd name="T11" fmla="*/ 43 h 45"/>
                  <a:gd name="T12" fmla="*/ 3 w 45"/>
                  <a:gd name="T13" fmla="*/ 23 h 45"/>
                  <a:gd name="T14" fmla="*/ 23 w 45"/>
                  <a:gd name="T15" fmla="*/ 3 h 45"/>
                  <a:gd name="T16" fmla="*/ 43 w 45"/>
                  <a:gd name="T17" fmla="*/ 23 h 45"/>
                  <a:gd name="T18" fmla="*/ 23 w 45"/>
                  <a:gd name="T1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5">
                    <a:moveTo>
                      <a:pt x="23" y="0"/>
                    </a:moveTo>
                    <a:cubicBezTo>
                      <a:pt x="10" y="0"/>
                      <a:pt x="0" y="11"/>
                      <a:pt x="0" y="23"/>
                    </a:cubicBezTo>
                    <a:cubicBezTo>
                      <a:pt x="0" y="35"/>
                      <a:pt x="10" y="45"/>
                      <a:pt x="23" y="45"/>
                    </a:cubicBezTo>
                    <a:cubicBezTo>
                      <a:pt x="35" y="45"/>
                      <a:pt x="45" y="35"/>
                      <a:pt x="45" y="23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3"/>
                    </a:moveTo>
                    <a:cubicBezTo>
                      <a:pt x="12" y="43"/>
                      <a:pt x="3" y="34"/>
                      <a:pt x="3" y="23"/>
                    </a:cubicBezTo>
                    <a:cubicBezTo>
                      <a:pt x="3" y="12"/>
                      <a:pt x="12" y="3"/>
                      <a:pt x="23" y="3"/>
                    </a:cubicBezTo>
                    <a:cubicBezTo>
                      <a:pt x="34" y="3"/>
                      <a:pt x="43" y="12"/>
                      <a:pt x="43" y="23"/>
                    </a:cubicBezTo>
                    <a:cubicBezTo>
                      <a:pt x="43" y="34"/>
                      <a:pt x="34" y="43"/>
                      <a:pt x="23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17" name="กลุ่ม 24">
            <a:extLst>
              <a:ext uri="{FF2B5EF4-FFF2-40B4-BE49-F238E27FC236}">
                <a16:creationId xmlns:a16="http://schemas.microsoft.com/office/drawing/2014/main" id="{DA433770-A34A-A745-B38D-C527C763417C}"/>
              </a:ext>
            </a:extLst>
          </p:cNvPr>
          <p:cNvGrpSpPr/>
          <p:nvPr/>
        </p:nvGrpSpPr>
        <p:grpSpPr>
          <a:xfrm>
            <a:off x="7154583" y="4549304"/>
            <a:ext cx="2148616" cy="1875610"/>
            <a:chOff x="10119866" y="8650507"/>
            <a:chExt cx="4144269" cy="3617693"/>
          </a:xfrm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0BB9812D-F719-F541-A06C-51016AC24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9866" y="8650507"/>
              <a:ext cx="4144269" cy="3617693"/>
            </a:xfrm>
            <a:custGeom>
              <a:avLst/>
              <a:gdLst>
                <a:gd name="T0" fmla="*/ 145 w 291"/>
                <a:gd name="T1" fmla="*/ 254 h 254"/>
                <a:gd name="T2" fmla="*/ 126 w 291"/>
                <a:gd name="T3" fmla="*/ 242 h 254"/>
                <a:gd name="T4" fmla="*/ 126 w 291"/>
                <a:gd name="T5" fmla="*/ 214 h 254"/>
                <a:gd name="T6" fmla="*/ 43 w 291"/>
                <a:gd name="T7" fmla="*/ 211 h 254"/>
                <a:gd name="T8" fmla="*/ 41 w 291"/>
                <a:gd name="T9" fmla="*/ 128 h 254"/>
                <a:gd name="T10" fmla="*/ 12 w 291"/>
                <a:gd name="T11" fmla="*/ 128 h 254"/>
                <a:gd name="T12" fmla="*/ 0 w 291"/>
                <a:gd name="T13" fmla="*/ 109 h 254"/>
                <a:gd name="T14" fmla="*/ 12 w 291"/>
                <a:gd name="T15" fmla="*/ 90 h 254"/>
                <a:gd name="T16" fmla="*/ 41 w 291"/>
                <a:gd name="T17" fmla="*/ 90 h 254"/>
                <a:gd name="T18" fmla="*/ 43 w 291"/>
                <a:gd name="T19" fmla="*/ 7 h 254"/>
                <a:gd name="T20" fmla="*/ 126 w 291"/>
                <a:gd name="T21" fmla="*/ 9 h 254"/>
                <a:gd name="T22" fmla="*/ 126 w 291"/>
                <a:gd name="T23" fmla="*/ 38 h 254"/>
                <a:gd name="T24" fmla="*/ 145 w 291"/>
                <a:gd name="T25" fmla="*/ 50 h 254"/>
                <a:gd name="T26" fmla="*/ 165 w 291"/>
                <a:gd name="T27" fmla="*/ 38 h 254"/>
                <a:gd name="T28" fmla="*/ 165 w 291"/>
                <a:gd name="T29" fmla="*/ 9 h 254"/>
                <a:gd name="T30" fmla="*/ 248 w 291"/>
                <a:gd name="T31" fmla="*/ 7 h 254"/>
                <a:gd name="T32" fmla="*/ 250 w 291"/>
                <a:gd name="T33" fmla="*/ 90 h 254"/>
                <a:gd name="T34" fmla="*/ 278 w 291"/>
                <a:gd name="T35" fmla="*/ 90 h 254"/>
                <a:gd name="T36" fmla="*/ 291 w 291"/>
                <a:gd name="T37" fmla="*/ 109 h 254"/>
                <a:gd name="T38" fmla="*/ 278 w 291"/>
                <a:gd name="T39" fmla="*/ 128 h 254"/>
                <a:gd name="T40" fmla="*/ 250 w 291"/>
                <a:gd name="T41" fmla="*/ 128 h 254"/>
                <a:gd name="T42" fmla="*/ 248 w 291"/>
                <a:gd name="T43" fmla="*/ 211 h 254"/>
                <a:gd name="T44" fmla="*/ 165 w 291"/>
                <a:gd name="T45" fmla="*/ 214 h 254"/>
                <a:gd name="T46" fmla="*/ 165 w 291"/>
                <a:gd name="T47" fmla="*/ 242 h 254"/>
                <a:gd name="T48" fmla="*/ 145 w 291"/>
                <a:gd name="T49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1" h="254">
                  <a:moveTo>
                    <a:pt x="145" y="254"/>
                  </a:moveTo>
                  <a:cubicBezTo>
                    <a:pt x="135" y="254"/>
                    <a:pt x="126" y="250"/>
                    <a:pt x="126" y="242"/>
                  </a:cubicBezTo>
                  <a:cubicBezTo>
                    <a:pt x="126" y="235"/>
                    <a:pt x="132" y="223"/>
                    <a:pt x="126" y="214"/>
                  </a:cubicBezTo>
                  <a:cubicBezTo>
                    <a:pt x="121" y="204"/>
                    <a:pt x="43" y="211"/>
                    <a:pt x="43" y="211"/>
                  </a:cubicBezTo>
                  <a:cubicBezTo>
                    <a:pt x="43" y="211"/>
                    <a:pt x="50" y="134"/>
                    <a:pt x="41" y="128"/>
                  </a:cubicBezTo>
                  <a:cubicBezTo>
                    <a:pt x="32" y="122"/>
                    <a:pt x="20" y="128"/>
                    <a:pt x="12" y="128"/>
                  </a:cubicBezTo>
                  <a:cubicBezTo>
                    <a:pt x="5" y="128"/>
                    <a:pt x="0" y="120"/>
                    <a:pt x="0" y="109"/>
                  </a:cubicBezTo>
                  <a:cubicBezTo>
                    <a:pt x="0" y="99"/>
                    <a:pt x="5" y="90"/>
                    <a:pt x="12" y="90"/>
                  </a:cubicBezTo>
                  <a:cubicBezTo>
                    <a:pt x="20" y="90"/>
                    <a:pt x="32" y="96"/>
                    <a:pt x="41" y="90"/>
                  </a:cubicBezTo>
                  <a:cubicBezTo>
                    <a:pt x="50" y="84"/>
                    <a:pt x="43" y="7"/>
                    <a:pt x="43" y="7"/>
                  </a:cubicBezTo>
                  <a:cubicBezTo>
                    <a:pt x="43" y="7"/>
                    <a:pt x="121" y="0"/>
                    <a:pt x="126" y="9"/>
                  </a:cubicBezTo>
                  <a:cubicBezTo>
                    <a:pt x="132" y="19"/>
                    <a:pt x="126" y="30"/>
                    <a:pt x="126" y="38"/>
                  </a:cubicBezTo>
                  <a:cubicBezTo>
                    <a:pt x="126" y="46"/>
                    <a:pt x="135" y="50"/>
                    <a:pt x="145" y="50"/>
                  </a:cubicBezTo>
                  <a:cubicBezTo>
                    <a:pt x="156" y="50"/>
                    <a:pt x="165" y="46"/>
                    <a:pt x="165" y="38"/>
                  </a:cubicBezTo>
                  <a:cubicBezTo>
                    <a:pt x="165" y="30"/>
                    <a:pt x="159" y="19"/>
                    <a:pt x="165" y="9"/>
                  </a:cubicBezTo>
                  <a:cubicBezTo>
                    <a:pt x="170" y="0"/>
                    <a:pt x="248" y="7"/>
                    <a:pt x="248" y="7"/>
                  </a:cubicBezTo>
                  <a:cubicBezTo>
                    <a:pt x="248" y="7"/>
                    <a:pt x="241" y="84"/>
                    <a:pt x="250" y="90"/>
                  </a:cubicBezTo>
                  <a:cubicBezTo>
                    <a:pt x="259" y="96"/>
                    <a:pt x="271" y="90"/>
                    <a:pt x="278" y="90"/>
                  </a:cubicBezTo>
                  <a:cubicBezTo>
                    <a:pt x="286" y="90"/>
                    <a:pt x="291" y="99"/>
                    <a:pt x="291" y="109"/>
                  </a:cubicBezTo>
                  <a:cubicBezTo>
                    <a:pt x="291" y="120"/>
                    <a:pt x="286" y="128"/>
                    <a:pt x="278" y="128"/>
                  </a:cubicBezTo>
                  <a:cubicBezTo>
                    <a:pt x="271" y="128"/>
                    <a:pt x="259" y="122"/>
                    <a:pt x="250" y="128"/>
                  </a:cubicBezTo>
                  <a:cubicBezTo>
                    <a:pt x="241" y="134"/>
                    <a:pt x="248" y="211"/>
                    <a:pt x="248" y="211"/>
                  </a:cubicBezTo>
                  <a:cubicBezTo>
                    <a:pt x="248" y="211"/>
                    <a:pt x="170" y="204"/>
                    <a:pt x="165" y="214"/>
                  </a:cubicBezTo>
                  <a:cubicBezTo>
                    <a:pt x="159" y="223"/>
                    <a:pt x="165" y="235"/>
                    <a:pt x="165" y="242"/>
                  </a:cubicBezTo>
                  <a:cubicBezTo>
                    <a:pt x="165" y="250"/>
                    <a:pt x="156" y="254"/>
                    <a:pt x="145" y="254"/>
                  </a:cubicBezTo>
                  <a:close/>
                </a:path>
              </a:pathLst>
            </a:custGeom>
            <a:solidFill>
              <a:srgbClr val="F5666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grpSp>
          <p:nvGrpSpPr>
            <p:cNvPr id="19" name="กลุ่ม 129">
              <a:extLst>
                <a:ext uri="{FF2B5EF4-FFF2-40B4-BE49-F238E27FC236}">
                  <a16:creationId xmlns:a16="http://schemas.microsoft.com/office/drawing/2014/main" id="{9820A390-3FE8-D347-BF64-4B70B87416B6}"/>
                </a:ext>
              </a:extLst>
            </p:cNvPr>
            <p:cNvGrpSpPr/>
            <p:nvPr/>
          </p:nvGrpSpPr>
          <p:grpSpPr>
            <a:xfrm>
              <a:off x="11629382" y="9906000"/>
              <a:ext cx="1109269" cy="946141"/>
              <a:chOff x="17753013" y="5292725"/>
              <a:chExt cx="647700" cy="552450"/>
            </a:xfrm>
            <a:solidFill>
              <a:schemeClr val="bg1"/>
            </a:solidFill>
          </p:grpSpPr>
          <p:sp>
            <p:nvSpPr>
              <p:cNvPr id="20" name="Freeform 95">
                <a:extLst>
                  <a:ext uri="{FF2B5EF4-FFF2-40B4-BE49-F238E27FC236}">
                    <a16:creationId xmlns:a16="http://schemas.microsoft.com/office/drawing/2014/main" id="{C622BAE7-C812-5443-9B57-8FDA29324F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753013" y="5368925"/>
                <a:ext cx="457200" cy="476250"/>
              </a:xfrm>
              <a:custGeom>
                <a:avLst/>
                <a:gdLst>
                  <a:gd name="T0" fmla="*/ 30 w 48"/>
                  <a:gd name="T1" fmla="*/ 24 h 50"/>
                  <a:gd name="T2" fmla="*/ 27 w 48"/>
                  <a:gd name="T3" fmla="*/ 2 h 50"/>
                  <a:gd name="T4" fmla="*/ 25 w 48"/>
                  <a:gd name="T5" fmla="*/ 0 h 50"/>
                  <a:gd name="T6" fmla="*/ 9 w 48"/>
                  <a:gd name="T7" fmla="*/ 10 h 50"/>
                  <a:gd name="T8" fmla="*/ 13 w 48"/>
                  <a:gd name="T9" fmla="*/ 44 h 50"/>
                  <a:gd name="T10" fmla="*/ 32 w 48"/>
                  <a:gd name="T11" fmla="*/ 49 h 50"/>
                  <a:gd name="T12" fmla="*/ 48 w 48"/>
                  <a:gd name="T13" fmla="*/ 39 h 50"/>
                  <a:gd name="T14" fmla="*/ 48 w 48"/>
                  <a:gd name="T15" fmla="*/ 37 h 50"/>
                  <a:gd name="T16" fmla="*/ 30 w 48"/>
                  <a:gd name="T17" fmla="*/ 24 h 50"/>
                  <a:gd name="T18" fmla="*/ 31 w 48"/>
                  <a:gd name="T19" fmla="*/ 46 h 50"/>
                  <a:gd name="T20" fmla="*/ 15 w 48"/>
                  <a:gd name="T21" fmla="*/ 42 h 50"/>
                  <a:gd name="T22" fmla="*/ 11 w 48"/>
                  <a:gd name="T23" fmla="*/ 12 h 50"/>
                  <a:gd name="T24" fmla="*/ 24 w 48"/>
                  <a:gd name="T25" fmla="*/ 4 h 50"/>
                  <a:gd name="T26" fmla="*/ 27 w 48"/>
                  <a:gd name="T27" fmla="*/ 25 h 50"/>
                  <a:gd name="T28" fmla="*/ 27 w 48"/>
                  <a:gd name="T29" fmla="*/ 26 h 50"/>
                  <a:gd name="T30" fmla="*/ 44 w 48"/>
                  <a:gd name="T31" fmla="*/ 39 h 50"/>
                  <a:gd name="T32" fmla="*/ 31 w 48"/>
                  <a:gd name="T33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8" h="50">
                    <a:moveTo>
                      <a:pt x="30" y="24"/>
                    </a:moveTo>
                    <a:cubicBezTo>
                      <a:pt x="27" y="2"/>
                      <a:pt x="27" y="2"/>
                      <a:pt x="27" y="2"/>
                    </a:cubicBezTo>
                    <a:cubicBezTo>
                      <a:pt x="26" y="1"/>
                      <a:pt x="26" y="0"/>
                      <a:pt x="25" y="0"/>
                    </a:cubicBezTo>
                    <a:cubicBezTo>
                      <a:pt x="18" y="1"/>
                      <a:pt x="13" y="5"/>
                      <a:pt x="9" y="10"/>
                    </a:cubicBezTo>
                    <a:cubicBezTo>
                      <a:pt x="0" y="21"/>
                      <a:pt x="3" y="36"/>
                      <a:pt x="13" y="44"/>
                    </a:cubicBezTo>
                    <a:cubicBezTo>
                      <a:pt x="19" y="48"/>
                      <a:pt x="25" y="50"/>
                      <a:pt x="32" y="49"/>
                    </a:cubicBezTo>
                    <a:cubicBezTo>
                      <a:pt x="38" y="48"/>
                      <a:pt x="44" y="45"/>
                      <a:pt x="48" y="39"/>
                    </a:cubicBezTo>
                    <a:cubicBezTo>
                      <a:pt x="48" y="39"/>
                      <a:pt x="48" y="38"/>
                      <a:pt x="48" y="37"/>
                    </a:cubicBezTo>
                    <a:lnTo>
                      <a:pt x="30" y="24"/>
                    </a:lnTo>
                    <a:close/>
                    <a:moveTo>
                      <a:pt x="31" y="46"/>
                    </a:moveTo>
                    <a:cubicBezTo>
                      <a:pt x="26" y="47"/>
                      <a:pt x="20" y="45"/>
                      <a:pt x="15" y="42"/>
                    </a:cubicBezTo>
                    <a:cubicBezTo>
                      <a:pt x="6" y="35"/>
                      <a:pt x="4" y="21"/>
                      <a:pt x="11" y="12"/>
                    </a:cubicBezTo>
                    <a:cubicBezTo>
                      <a:pt x="14" y="8"/>
                      <a:pt x="19" y="5"/>
                      <a:pt x="24" y="4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5"/>
                      <a:pt x="27" y="26"/>
                      <a:pt x="27" y="26"/>
                    </a:cubicBezTo>
                    <a:cubicBezTo>
                      <a:pt x="44" y="39"/>
                      <a:pt x="44" y="39"/>
                      <a:pt x="44" y="39"/>
                    </a:cubicBezTo>
                    <a:cubicBezTo>
                      <a:pt x="41" y="43"/>
                      <a:pt x="36" y="45"/>
                      <a:pt x="31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1" name="Freeform 96">
                <a:extLst>
                  <a:ext uri="{FF2B5EF4-FFF2-40B4-BE49-F238E27FC236}">
                    <a16:creationId xmlns:a16="http://schemas.microsoft.com/office/drawing/2014/main" id="{4E74BCAB-E7A4-5D42-8922-2BC5508125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124488" y="5397500"/>
                <a:ext cx="276225" cy="333375"/>
              </a:xfrm>
              <a:custGeom>
                <a:avLst/>
                <a:gdLst>
                  <a:gd name="T0" fmla="*/ 16 w 29"/>
                  <a:gd name="T1" fmla="*/ 0 h 35"/>
                  <a:gd name="T2" fmla="*/ 15 w 29"/>
                  <a:gd name="T3" fmla="*/ 0 h 35"/>
                  <a:gd name="T4" fmla="*/ 14 w 29"/>
                  <a:gd name="T5" fmla="*/ 1 h 35"/>
                  <a:gd name="T6" fmla="*/ 0 w 29"/>
                  <a:gd name="T7" fmla="*/ 19 h 35"/>
                  <a:gd name="T8" fmla="*/ 0 w 29"/>
                  <a:gd name="T9" fmla="*/ 21 h 35"/>
                  <a:gd name="T10" fmla="*/ 19 w 29"/>
                  <a:gd name="T11" fmla="*/ 35 h 35"/>
                  <a:gd name="T12" fmla="*/ 20 w 29"/>
                  <a:gd name="T13" fmla="*/ 35 h 35"/>
                  <a:gd name="T14" fmla="*/ 21 w 29"/>
                  <a:gd name="T15" fmla="*/ 35 h 35"/>
                  <a:gd name="T16" fmla="*/ 16 w 29"/>
                  <a:gd name="T17" fmla="*/ 0 h 35"/>
                  <a:gd name="T18" fmla="*/ 19 w 29"/>
                  <a:gd name="T19" fmla="*/ 32 h 35"/>
                  <a:gd name="T20" fmla="*/ 4 w 29"/>
                  <a:gd name="T21" fmla="*/ 20 h 35"/>
                  <a:gd name="T22" fmla="*/ 16 w 29"/>
                  <a:gd name="T23" fmla="*/ 4 h 35"/>
                  <a:gd name="T24" fmla="*/ 19 w 29"/>
                  <a:gd name="T25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35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5" y="0"/>
                      <a:pt x="14" y="0"/>
                      <a:pt x="14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19" y="35"/>
                      <a:pt x="19" y="35"/>
                      <a:pt x="19" y="35"/>
                    </a:cubicBezTo>
                    <a:cubicBezTo>
                      <a:pt x="19" y="35"/>
                      <a:pt x="20" y="35"/>
                      <a:pt x="20" y="35"/>
                    </a:cubicBezTo>
                    <a:cubicBezTo>
                      <a:pt x="20" y="35"/>
                      <a:pt x="21" y="35"/>
                      <a:pt x="21" y="35"/>
                    </a:cubicBezTo>
                    <a:cubicBezTo>
                      <a:pt x="29" y="24"/>
                      <a:pt x="27" y="8"/>
                      <a:pt x="16" y="0"/>
                    </a:cubicBezTo>
                    <a:close/>
                    <a:moveTo>
                      <a:pt x="19" y="32"/>
                    </a:moveTo>
                    <a:cubicBezTo>
                      <a:pt x="4" y="20"/>
                      <a:pt x="4" y="20"/>
                      <a:pt x="4" y="2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24" y="11"/>
                      <a:pt x="25" y="23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2" name="Freeform 97">
                <a:extLst>
                  <a:ext uri="{FF2B5EF4-FFF2-40B4-BE49-F238E27FC236}">
                    <a16:creationId xmlns:a16="http://schemas.microsoft.com/office/drawing/2014/main" id="{6613AC65-E1F8-2643-84FB-092E38E3C3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029238" y="5292725"/>
                <a:ext cx="190500" cy="257175"/>
              </a:xfrm>
              <a:custGeom>
                <a:avLst/>
                <a:gdLst>
                  <a:gd name="T0" fmla="*/ 4 w 20"/>
                  <a:gd name="T1" fmla="*/ 27 h 27"/>
                  <a:gd name="T2" fmla="*/ 5 w 20"/>
                  <a:gd name="T3" fmla="*/ 27 h 27"/>
                  <a:gd name="T4" fmla="*/ 6 w 20"/>
                  <a:gd name="T5" fmla="*/ 27 h 27"/>
                  <a:gd name="T6" fmla="*/ 20 w 20"/>
                  <a:gd name="T7" fmla="*/ 8 h 27"/>
                  <a:gd name="T8" fmla="*/ 20 w 20"/>
                  <a:gd name="T9" fmla="*/ 7 h 27"/>
                  <a:gd name="T10" fmla="*/ 19 w 20"/>
                  <a:gd name="T11" fmla="*/ 6 h 27"/>
                  <a:gd name="T12" fmla="*/ 1 w 20"/>
                  <a:gd name="T13" fmla="*/ 1 h 27"/>
                  <a:gd name="T14" fmla="*/ 0 w 20"/>
                  <a:gd name="T15" fmla="*/ 3 h 27"/>
                  <a:gd name="T16" fmla="*/ 3 w 20"/>
                  <a:gd name="T17" fmla="*/ 26 h 27"/>
                  <a:gd name="T18" fmla="*/ 4 w 20"/>
                  <a:gd name="T19" fmla="*/ 27 h 27"/>
                  <a:gd name="T20" fmla="*/ 16 w 20"/>
                  <a:gd name="T21" fmla="*/ 8 h 27"/>
                  <a:gd name="T22" fmla="*/ 5 w 20"/>
                  <a:gd name="T23" fmla="*/ 22 h 27"/>
                  <a:gd name="T24" fmla="*/ 3 w 20"/>
                  <a:gd name="T25" fmla="*/ 4 h 27"/>
                  <a:gd name="T26" fmla="*/ 16 w 20"/>
                  <a:gd name="T2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27">
                    <a:moveTo>
                      <a:pt x="4" y="27"/>
                    </a:moveTo>
                    <a:cubicBezTo>
                      <a:pt x="4" y="27"/>
                      <a:pt x="4" y="27"/>
                      <a:pt x="5" y="27"/>
                    </a:cubicBezTo>
                    <a:cubicBezTo>
                      <a:pt x="5" y="27"/>
                      <a:pt x="5" y="27"/>
                      <a:pt x="6" y="27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7"/>
                      <a:pt x="20" y="7"/>
                    </a:cubicBezTo>
                    <a:cubicBezTo>
                      <a:pt x="20" y="7"/>
                      <a:pt x="20" y="6"/>
                      <a:pt x="19" y="6"/>
                    </a:cubicBezTo>
                    <a:cubicBezTo>
                      <a:pt x="14" y="2"/>
                      <a:pt x="7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7"/>
                      <a:pt x="3" y="27"/>
                      <a:pt x="4" y="27"/>
                    </a:cubicBezTo>
                    <a:close/>
                    <a:moveTo>
                      <a:pt x="16" y="8"/>
                    </a:moveTo>
                    <a:cubicBezTo>
                      <a:pt x="5" y="22"/>
                      <a:pt x="5" y="22"/>
                      <a:pt x="5" y="22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8" y="4"/>
                      <a:pt x="12" y="5"/>
                      <a:pt x="1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</p:grpSp>
      <p:grpSp>
        <p:nvGrpSpPr>
          <p:cNvPr id="23" name="กลุ่ม 26">
            <a:extLst>
              <a:ext uri="{FF2B5EF4-FFF2-40B4-BE49-F238E27FC236}">
                <a16:creationId xmlns:a16="http://schemas.microsoft.com/office/drawing/2014/main" id="{E1614D28-CEF8-6747-90D1-50EFAFACCBD0}"/>
              </a:ext>
            </a:extLst>
          </p:cNvPr>
          <p:cNvGrpSpPr/>
          <p:nvPr/>
        </p:nvGrpSpPr>
        <p:grpSpPr>
          <a:xfrm>
            <a:off x="8909513" y="2780702"/>
            <a:ext cx="1608857" cy="2141323"/>
            <a:chOff x="13538586" y="5231787"/>
            <a:chExt cx="3103177" cy="4130201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B00F31DB-699C-3349-B8BD-D5CE3795A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38586" y="5231787"/>
              <a:ext cx="3103177" cy="4130201"/>
            </a:xfrm>
            <a:custGeom>
              <a:avLst/>
              <a:gdLst>
                <a:gd name="T0" fmla="*/ 211 w 218"/>
                <a:gd name="T1" fmla="*/ 43 h 290"/>
                <a:gd name="T2" fmla="*/ 128 w 218"/>
                <a:gd name="T3" fmla="*/ 41 h 290"/>
                <a:gd name="T4" fmla="*/ 128 w 218"/>
                <a:gd name="T5" fmla="*/ 12 h 290"/>
                <a:gd name="T6" fmla="*/ 109 w 218"/>
                <a:gd name="T7" fmla="*/ 0 h 290"/>
                <a:gd name="T8" fmla="*/ 90 w 218"/>
                <a:gd name="T9" fmla="*/ 12 h 290"/>
                <a:gd name="T10" fmla="*/ 90 w 218"/>
                <a:gd name="T11" fmla="*/ 41 h 290"/>
                <a:gd name="T12" fmla="*/ 7 w 218"/>
                <a:gd name="T13" fmla="*/ 43 h 290"/>
                <a:gd name="T14" fmla="*/ 10 w 218"/>
                <a:gd name="T15" fmla="*/ 126 h 290"/>
                <a:gd name="T16" fmla="*/ 38 w 218"/>
                <a:gd name="T17" fmla="*/ 126 h 290"/>
                <a:gd name="T18" fmla="*/ 50 w 218"/>
                <a:gd name="T19" fmla="*/ 145 h 290"/>
                <a:gd name="T20" fmla="*/ 38 w 218"/>
                <a:gd name="T21" fmla="*/ 164 h 290"/>
                <a:gd name="T22" fmla="*/ 10 w 218"/>
                <a:gd name="T23" fmla="*/ 164 h 290"/>
                <a:gd name="T24" fmla="*/ 7 w 218"/>
                <a:gd name="T25" fmla="*/ 247 h 290"/>
                <a:gd name="T26" fmla="*/ 90 w 218"/>
                <a:gd name="T27" fmla="*/ 250 h 290"/>
                <a:gd name="T28" fmla="*/ 90 w 218"/>
                <a:gd name="T29" fmla="*/ 278 h 290"/>
                <a:gd name="T30" fmla="*/ 109 w 218"/>
                <a:gd name="T31" fmla="*/ 290 h 290"/>
                <a:gd name="T32" fmla="*/ 128 w 218"/>
                <a:gd name="T33" fmla="*/ 278 h 290"/>
                <a:gd name="T34" fmla="*/ 128 w 218"/>
                <a:gd name="T35" fmla="*/ 250 h 290"/>
                <a:gd name="T36" fmla="*/ 211 w 218"/>
                <a:gd name="T37" fmla="*/ 247 h 290"/>
                <a:gd name="T38" fmla="*/ 209 w 218"/>
                <a:gd name="T39" fmla="*/ 164 h 290"/>
                <a:gd name="T40" fmla="*/ 180 w 218"/>
                <a:gd name="T41" fmla="*/ 164 h 290"/>
                <a:gd name="T42" fmla="*/ 168 w 218"/>
                <a:gd name="T43" fmla="*/ 145 h 290"/>
                <a:gd name="T44" fmla="*/ 180 w 218"/>
                <a:gd name="T45" fmla="*/ 126 h 290"/>
                <a:gd name="T46" fmla="*/ 209 w 218"/>
                <a:gd name="T47" fmla="*/ 126 h 290"/>
                <a:gd name="T48" fmla="*/ 211 w 218"/>
                <a:gd name="T49" fmla="*/ 43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290">
                  <a:moveTo>
                    <a:pt x="211" y="43"/>
                  </a:moveTo>
                  <a:cubicBezTo>
                    <a:pt x="211" y="43"/>
                    <a:pt x="134" y="50"/>
                    <a:pt x="128" y="41"/>
                  </a:cubicBezTo>
                  <a:cubicBezTo>
                    <a:pt x="123" y="32"/>
                    <a:pt x="128" y="20"/>
                    <a:pt x="128" y="12"/>
                  </a:cubicBezTo>
                  <a:cubicBezTo>
                    <a:pt x="128" y="5"/>
                    <a:pt x="120" y="0"/>
                    <a:pt x="109" y="0"/>
                  </a:cubicBezTo>
                  <a:cubicBezTo>
                    <a:pt x="99" y="0"/>
                    <a:pt x="90" y="5"/>
                    <a:pt x="90" y="12"/>
                  </a:cubicBezTo>
                  <a:cubicBezTo>
                    <a:pt x="90" y="20"/>
                    <a:pt x="96" y="32"/>
                    <a:pt x="90" y="41"/>
                  </a:cubicBezTo>
                  <a:cubicBezTo>
                    <a:pt x="84" y="50"/>
                    <a:pt x="7" y="43"/>
                    <a:pt x="7" y="43"/>
                  </a:cubicBezTo>
                  <a:cubicBezTo>
                    <a:pt x="7" y="43"/>
                    <a:pt x="0" y="120"/>
                    <a:pt x="10" y="126"/>
                  </a:cubicBezTo>
                  <a:cubicBezTo>
                    <a:pt x="19" y="132"/>
                    <a:pt x="31" y="126"/>
                    <a:pt x="38" y="126"/>
                  </a:cubicBezTo>
                  <a:cubicBezTo>
                    <a:pt x="46" y="126"/>
                    <a:pt x="50" y="135"/>
                    <a:pt x="50" y="145"/>
                  </a:cubicBezTo>
                  <a:cubicBezTo>
                    <a:pt x="50" y="156"/>
                    <a:pt x="46" y="164"/>
                    <a:pt x="38" y="164"/>
                  </a:cubicBezTo>
                  <a:cubicBezTo>
                    <a:pt x="31" y="164"/>
                    <a:pt x="19" y="159"/>
                    <a:pt x="10" y="164"/>
                  </a:cubicBezTo>
                  <a:cubicBezTo>
                    <a:pt x="0" y="170"/>
                    <a:pt x="7" y="247"/>
                    <a:pt x="7" y="247"/>
                  </a:cubicBezTo>
                  <a:cubicBezTo>
                    <a:pt x="7" y="247"/>
                    <a:pt x="84" y="240"/>
                    <a:pt x="90" y="250"/>
                  </a:cubicBezTo>
                  <a:cubicBezTo>
                    <a:pt x="96" y="259"/>
                    <a:pt x="90" y="271"/>
                    <a:pt x="90" y="278"/>
                  </a:cubicBezTo>
                  <a:cubicBezTo>
                    <a:pt x="90" y="286"/>
                    <a:pt x="99" y="290"/>
                    <a:pt x="109" y="290"/>
                  </a:cubicBezTo>
                  <a:cubicBezTo>
                    <a:pt x="120" y="290"/>
                    <a:pt x="128" y="286"/>
                    <a:pt x="128" y="278"/>
                  </a:cubicBezTo>
                  <a:cubicBezTo>
                    <a:pt x="128" y="271"/>
                    <a:pt x="123" y="259"/>
                    <a:pt x="128" y="250"/>
                  </a:cubicBezTo>
                  <a:cubicBezTo>
                    <a:pt x="134" y="240"/>
                    <a:pt x="211" y="247"/>
                    <a:pt x="211" y="247"/>
                  </a:cubicBezTo>
                  <a:cubicBezTo>
                    <a:pt x="211" y="247"/>
                    <a:pt x="218" y="170"/>
                    <a:pt x="209" y="164"/>
                  </a:cubicBezTo>
                  <a:cubicBezTo>
                    <a:pt x="200" y="159"/>
                    <a:pt x="188" y="164"/>
                    <a:pt x="180" y="164"/>
                  </a:cubicBezTo>
                  <a:cubicBezTo>
                    <a:pt x="173" y="164"/>
                    <a:pt x="168" y="156"/>
                    <a:pt x="168" y="145"/>
                  </a:cubicBezTo>
                  <a:cubicBezTo>
                    <a:pt x="168" y="135"/>
                    <a:pt x="173" y="126"/>
                    <a:pt x="180" y="126"/>
                  </a:cubicBezTo>
                  <a:cubicBezTo>
                    <a:pt x="188" y="126"/>
                    <a:pt x="200" y="132"/>
                    <a:pt x="209" y="126"/>
                  </a:cubicBezTo>
                  <a:cubicBezTo>
                    <a:pt x="218" y="120"/>
                    <a:pt x="211" y="43"/>
                    <a:pt x="211" y="43"/>
                  </a:cubicBezTo>
                  <a:close/>
                </a:path>
              </a:pathLst>
            </a:custGeom>
            <a:solidFill>
              <a:srgbClr val="4DF3C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5" name="Freeform 102">
              <a:extLst>
                <a:ext uri="{FF2B5EF4-FFF2-40B4-BE49-F238E27FC236}">
                  <a16:creationId xmlns:a16="http://schemas.microsoft.com/office/drawing/2014/main" id="{37C08D4E-0F9F-5B44-B333-D9B9AC7356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00237" y="6608608"/>
              <a:ext cx="1092956" cy="1011392"/>
            </a:xfrm>
            <a:custGeom>
              <a:avLst/>
              <a:gdLst>
                <a:gd name="T0" fmla="*/ 59 w 67"/>
                <a:gd name="T1" fmla="*/ 44 h 62"/>
                <a:gd name="T2" fmla="*/ 59 w 67"/>
                <a:gd name="T3" fmla="*/ 35 h 62"/>
                <a:gd name="T4" fmla="*/ 58 w 67"/>
                <a:gd name="T5" fmla="*/ 33 h 62"/>
                <a:gd name="T6" fmla="*/ 53 w 67"/>
                <a:gd name="T7" fmla="*/ 33 h 62"/>
                <a:gd name="T8" fmla="*/ 50 w 67"/>
                <a:gd name="T9" fmla="*/ 33 h 62"/>
                <a:gd name="T10" fmla="*/ 35 w 67"/>
                <a:gd name="T11" fmla="*/ 33 h 62"/>
                <a:gd name="T12" fmla="*/ 35 w 67"/>
                <a:gd name="T13" fmla="*/ 19 h 62"/>
                <a:gd name="T14" fmla="*/ 43 w 67"/>
                <a:gd name="T15" fmla="*/ 10 h 62"/>
                <a:gd name="T16" fmla="*/ 34 w 67"/>
                <a:gd name="T17" fmla="*/ 0 h 62"/>
                <a:gd name="T18" fmla="*/ 24 w 67"/>
                <a:gd name="T19" fmla="*/ 10 h 62"/>
                <a:gd name="T20" fmla="*/ 32 w 67"/>
                <a:gd name="T21" fmla="*/ 19 h 62"/>
                <a:gd name="T22" fmla="*/ 32 w 67"/>
                <a:gd name="T23" fmla="*/ 33 h 62"/>
                <a:gd name="T24" fmla="*/ 10 w 67"/>
                <a:gd name="T25" fmla="*/ 33 h 62"/>
                <a:gd name="T26" fmla="*/ 8 w 67"/>
                <a:gd name="T27" fmla="*/ 35 h 62"/>
                <a:gd name="T28" fmla="*/ 8 w 67"/>
                <a:gd name="T29" fmla="*/ 44 h 62"/>
                <a:gd name="T30" fmla="*/ 0 w 67"/>
                <a:gd name="T31" fmla="*/ 53 h 62"/>
                <a:gd name="T32" fmla="*/ 10 w 67"/>
                <a:gd name="T33" fmla="*/ 62 h 62"/>
                <a:gd name="T34" fmla="*/ 19 w 67"/>
                <a:gd name="T35" fmla="*/ 53 h 62"/>
                <a:gd name="T36" fmla="*/ 11 w 67"/>
                <a:gd name="T37" fmla="*/ 44 h 62"/>
                <a:gd name="T38" fmla="*/ 11 w 67"/>
                <a:gd name="T39" fmla="*/ 36 h 62"/>
                <a:gd name="T40" fmla="*/ 32 w 67"/>
                <a:gd name="T41" fmla="*/ 36 h 62"/>
                <a:gd name="T42" fmla="*/ 32 w 67"/>
                <a:gd name="T43" fmla="*/ 44 h 62"/>
                <a:gd name="T44" fmla="*/ 24 w 67"/>
                <a:gd name="T45" fmla="*/ 53 h 62"/>
                <a:gd name="T46" fmla="*/ 34 w 67"/>
                <a:gd name="T47" fmla="*/ 62 h 62"/>
                <a:gd name="T48" fmla="*/ 43 w 67"/>
                <a:gd name="T49" fmla="*/ 53 h 62"/>
                <a:gd name="T50" fmla="*/ 35 w 67"/>
                <a:gd name="T51" fmla="*/ 44 h 62"/>
                <a:gd name="T52" fmla="*/ 35 w 67"/>
                <a:gd name="T53" fmla="*/ 36 h 62"/>
                <a:gd name="T54" fmla="*/ 50 w 67"/>
                <a:gd name="T55" fmla="*/ 36 h 62"/>
                <a:gd name="T56" fmla="*/ 53 w 67"/>
                <a:gd name="T57" fmla="*/ 36 h 62"/>
                <a:gd name="T58" fmla="*/ 56 w 67"/>
                <a:gd name="T59" fmla="*/ 36 h 62"/>
                <a:gd name="T60" fmla="*/ 56 w 67"/>
                <a:gd name="T61" fmla="*/ 44 h 62"/>
                <a:gd name="T62" fmla="*/ 48 w 67"/>
                <a:gd name="T63" fmla="*/ 53 h 62"/>
                <a:gd name="T64" fmla="*/ 58 w 67"/>
                <a:gd name="T65" fmla="*/ 62 h 62"/>
                <a:gd name="T66" fmla="*/ 67 w 67"/>
                <a:gd name="T67" fmla="*/ 53 h 62"/>
                <a:gd name="T68" fmla="*/ 59 w 67"/>
                <a:gd name="T69" fmla="*/ 44 h 62"/>
                <a:gd name="T70" fmla="*/ 28 w 67"/>
                <a:gd name="T71" fmla="*/ 10 h 62"/>
                <a:gd name="T72" fmla="*/ 34 w 67"/>
                <a:gd name="T73" fmla="*/ 4 h 62"/>
                <a:gd name="T74" fmla="*/ 39 w 67"/>
                <a:gd name="T75" fmla="*/ 10 h 62"/>
                <a:gd name="T76" fmla="*/ 34 w 67"/>
                <a:gd name="T77" fmla="*/ 15 h 62"/>
                <a:gd name="T78" fmla="*/ 28 w 67"/>
                <a:gd name="T79" fmla="*/ 10 h 62"/>
                <a:gd name="T80" fmla="*/ 15 w 67"/>
                <a:gd name="T81" fmla="*/ 53 h 62"/>
                <a:gd name="T82" fmla="*/ 10 w 67"/>
                <a:gd name="T83" fmla="*/ 58 h 62"/>
                <a:gd name="T84" fmla="*/ 4 w 67"/>
                <a:gd name="T85" fmla="*/ 53 h 62"/>
                <a:gd name="T86" fmla="*/ 10 w 67"/>
                <a:gd name="T87" fmla="*/ 47 h 62"/>
                <a:gd name="T88" fmla="*/ 15 w 67"/>
                <a:gd name="T89" fmla="*/ 53 h 62"/>
                <a:gd name="T90" fmla="*/ 39 w 67"/>
                <a:gd name="T91" fmla="*/ 53 h 62"/>
                <a:gd name="T92" fmla="*/ 34 w 67"/>
                <a:gd name="T93" fmla="*/ 58 h 62"/>
                <a:gd name="T94" fmla="*/ 28 w 67"/>
                <a:gd name="T95" fmla="*/ 53 h 62"/>
                <a:gd name="T96" fmla="*/ 34 w 67"/>
                <a:gd name="T97" fmla="*/ 47 h 62"/>
                <a:gd name="T98" fmla="*/ 39 w 67"/>
                <a:gd name="T99" fmla="*/ 53 h 62"/>
                <a:gd name="T100" fmla="*/ 58 w 67"/>
                <a:gd name="T101" fmla="*/ 58 h 62"/>
                <a:gd name="T102" fmla="*/ 52 w 67"/>
                <a:gd name="T103" fmla="*/ 53 h 62"/>
                <a:gd name="T104" fmla="*/ 58 w 67"/>
                <a:gd name="T105" fmla="*/ 47 h 62"/>
                <a:gd name="T106" fmla="*/ 63 w 67"/>
                <a:gd name="T107" fmla="*/ 53 h 62"/>
                <a:gd name="T108" fmla="*/ 58 w 67"/>
                <a:gd name="T109" fmla="*/ 5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7" h="62">
                  <a:moveTo>
                    <a:pt x="59" y="44"/>
                  </a:moveTo>
                  <a:cubicBezTo>
                    <a:pt x="59" y="35"/>
                    <a:pt x="59" y="35"/>
                    <a:pt x="59" y="35"/>
                  </a:cubicBezTo>
                  <a:cubicBezTo>
                    <a:pt x="59" y="34"/>
                    <a:pt x="59" y="33"/>
                    <a:pt x="58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40" y="18"/>
                    <a:pt x="43" y="14"/>
                    <a:pt x="43" y="10"/>
                  </a:cubicBezTo>
                  <a:cubicBezTo>
                    <a:pt x="43" y="4"/>
                    <a:pt x="39" y="0"/>
                    <a:pt x="34" y="0"/>
                  </a:cubicBezTo>
                  <a:cubicBezTo>
                    <a:pt x="29" y="0"/>
                    <a:pt x="24" y="4"/>
                    <a:pt x="24" y="10"/>
                  </a:cubicBezTo>
                  <a:cubicBezTo>
                    <a:pt x="24" y="14"/>
                    <a:pt x="28" y="18"/>
                    <a:pt x="32" y="19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4" y="44"/>
                    <a:pt x="0" y="48"/>
                    <a:pt x="0" y="53"/>
                  </a:cubicBezTo>
                  <a:cubicBezTo>
                    <a:pt x="0" y="58"/>
                    <a:pt x="4" y="62"/>
                    <a:pt x="10" y="62"/>
                  </a:cubicBezTo>
                  <a:cubicBezTo>
                    <a:pt x="15" y="62"/>
                    <a:pt x="19" y="58"/>
                    <a:pt x="19" y="53"/>
                  </a:cubicBezTo>
                  <a:cubicBezTo>
                    <a:pt x="19" y="48"/>
                    <a:pt x="16" y="44"/>
                    <a:pt x="11" y="44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28" y="44"/>
                    <a:pt x="24" y="48"/>
                    <a:pt x="24" y="53"/>
                  </a:cubicBezTo>
                  <a:cubicBezTo>
                    <a:pt x="24" y="58"/>
                    <a:pt x="29" y="62"/>
                    <a:pt x="34" y="62"/>
                  </a:cubicBezTo>
                  <a:cubicBezTo>
                    <a:pt x="39" y="62"/>
                    <a:pt x="43" y="58"/>
                    <a:pt x="43" y="53"/>
                  </a:cubicBezTo>
                  <a:cubicBezTo>
                    <a:pt x="43" y="48"/>
                    <a:pt x="40" y="44"/>
                    <a:pt x="35" y="44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2" y="44"/>
                    <a:pt x="48" y="48"/>
                    <a:pt x="48" y="53"/>
                  </a:cubicBezTo>
                  <a:cubicBezTo>
                    <a:pt x="48" y="58"/>
                    <a:pt x="53" y="62"/>
                    <a:pt x="58" y="62"/>
                  </a:cubicBezTo>
                  <a:cubicBezTo>
                    <a:pt x="63" y="62"/>
                    <a:pt x="67" y="58"/>
                    <a:pt x="67" y="53"/>
                  </a:cubicBezTo>
                  <a:cubicBezTo>
                    <a:pt x="67" y="48"/>
                    <a:pt x="64" y="44"/>
                    <a:pt x="59" y="44"/>
                  </a:cubicBezTo>
                  <a:close/>
                  <a:moveTo>
                    <a:pt x="28" y="10"/>
                  </a:moveTo>
                  <a:cubicBezTo>
                    <a:pt x="28" y="6"/>
                    <a:pt x="31" y="4"/>
                    <a:pt x="34" y="4"/>
                  </a:cubicBezTo>
                  <a:cubicBezTo>
                    <a:pt x="37" y="4"/>
                    <a:pt x="39" y="6"/>
                    <a:pt x="39" y="10"/>
                  </a:cubicBezTo>
                  <a:cubicBezTo>
                    <a:pt x="39" y="13"/>
                    <a:pt x="37" y="15"/>
                    <a:pt x="34" y="15"/>
                  </a:cubicBezTo>
                  <a:cubicBezTo>
                    <a:pt x="31" y="15"/>
                    <a:pt x="28" y="13"/>
                    <a:pt x="28" y="10"/>
                  </a:cubicBezTo>
                  <a:close/>
                  <a:moveTo>
                    <a:pt x="15" y="53"/>
                  </a:moveTo>
                  <a:cubicBezTo>
                    <a:pt x="15" y="56"/>
                    <a:pt x="13" y="58"/>
                    <a:pt x="10" y="58"/>
                  </a:cubicBezTo>
                  <a:cubicBezTo>
                    <a:pt x="6" y="58"/>
                    <a:pt x="4" y="56"/>
                    <a:pt x="4" y="53"/>
                  </a:cubicBezTo>
                  <a:cubicBezTo>
                    <a:pt x="4" y="50"/>
                    <a:pt x="6" y="47"/>
                    <a:pt x="10" y="47"/>
                  </a:cubicBezTo>
                  <a:cubicBezTo>
                    <a:pt x="13" y="47"/>
                    <a:pt x="15" y="50"/>
                    <a:pt x="15" y="53"/>
                  </a:cubicBezTo>
                  <a:close/>
                  <a:moveTo>
                    <a:pt x="39" y="53"/>
                  </a:moveTo>
                  <a:cubicBezTo>
                    <a:pt x="39" y="56"/>
                    <a:pt x="37" y="58"/>
                    <a:pt x="34" y="58"/>
                  </a:cubicBezTo>
                  <a:cubicBezTo>
                    <a:pt x="31" y="58"/>
                    <a:pt x="28" y="56"/>
                    <a:pt x="28" y="53"/>
                  </a:cubicBezTo>
                  <a:cubicBezTo>
                    <a:pt x="28" y="50"/>
                    <a:pt x="31" y="47"/>
                    <a:pt x="34" y="47"/>
                  </a:cubicBezTo>
                  <a:cubicBezTo>
                    <a:pt x="37" y="47"/>
                    <a:pt x="39" y="50"/>
                    <a:pt x="39" y="53"/>
                  </a:cubicBezTo>
                  <a:close/>
                  <a:moveTo>
                    <a:pt x="58" y="58"/>
                  </a:moveTo>
                  <a:cubicBezTo>
                    <a:pt x="55" y="58"/>
                    <a:pt x="52" y="56"/>
                    <a:pt x="52" y="53"/>
                  </a:cubicBezTo>
                  <a:cubicBezTo>
                    <a:pt x="52" y="50"/>
                    <a:pt x="55" y="47"/>
                    <a:pt x="58" y="47"/>
                  </a:cubicBezTo>
                  <a:cubicBezTo>
                    <a:pt x="61" y="47"/>
                    <a:pt x="63" y="50"/>
                    <a:pt x="63" y="53"/>
                  </a:cubicBezTo>
                  <a:cubicBezTo>
                    <a:pt x="63" y="56"/>
                    <a:pt x="61" y="58"/>
                    <a:pt x="58" y="5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</p:grpSp>
      <p:grpSp>
        <p:nvGrpSpPr>
          <p:cNvPr id="26" name="กลุ่ม 23">
            <a:extLst>
              <a:ext uri="{FF2B5EF4-FFF2-40B4-BE49-F238E27FC236}">
                <a16:creationId xmlns:a16="http://schemas.microsoft.com/office/drawing/2014/main" id="{44A57B7E-4FAD-F146-AB92-19F8918BF3AC}"/>
              </a:ext>
            </a:extLst>
          </p:cNvPr>
          <p:cNvGrpSpPr/>
          <p:nvPr/>
        </p:nvGrpSpPr>
        <p:grpSpPr>
          <a:xfrm>
            <a:off x="7153264" y="2780703"/>
            <a:ext cx="2148616" cy="2141322"/>
            <a:chOff x="10119866" y="5231787"/>
            <a:chExt cx="4144269" cy="4130201"/>
          </a:xfrm>
        </p:grpSpPr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D267455A-A593-E946-B001-DAC7D0D64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9866" y="5231787"/>
              <a:ext cx="4144269" cy="4130201"/>
            </a:xfrm>
            <a:custGeom>
              <a:avLst/>
              <a:gdLst>
                <a:gd name="T0" fmla="*/ 0 w 291"/>
                <a:gd name="T1" fmla="*/ 145 h 290"/>
                <a:gd name="T2" fmla="*/ 12 w 291"/>
                <a:gd name="T3" fmla="*/ 126 h 290"/>
                <a:gd name="T4" fmla="*/ 41 w 291"/>
                <a:gd name="T5" fmla="*/ 126 h 290"/>
                <a:gd name="T6" fmla="*/ 43 w 291"/>
                <a:gd name="T7" fmla="*/ 43 h 290"/>
                <a:gd name="T8" fmla="*/ 126 w 291"/>
                <a:gd name="T9" fmla="*/ 41 h 290"/>
                <a:gd name="T10" fmla="*/ 126 w 291"/>
                <a:gd name="T11" fmla="*/ 12 h 290"/>
                <a:gd name="T12" fmla="*/ 145 w 291"/>
                <a:gd name="T13" fmla="*/ 0 h 290"/>
                <a:gd name="T14" fmla="*/ 165 w 291"/>
                <a:gd name="T15" fmla="*/ 12 h 290"/>
                <a:gd name="T16" fmla="*/ 165 w 291"/>
                <a:gd name="T17" fmla="*/ 41 h 290"/>
                <a:gd name="T18" fmla="*/ 248 w 291"/>
                <a:gd name="T19" fmla="*/ 43 h 290"/>
                <a:gd name="T20" fmla="*/ 250 w 291"/>
                <a:gd name="T21" fmla="*/ 126 h 290"/>
                <a:gd name="T22" fmla="*/ 279 w 291"/>
                <a:gd name="T23" fmla="*/ 126 h 290"/>
                <a:gd name="T24" fmla="*/ 291 w 291"/>
                <a:gd name="T25" fmla="*/ 145 h 290"/>
                <a:gd name="T26" fmla="*/ 279 w 291"/>
                <a:gd name="T27" fmla="*/ 164 h 290"/>
                <a:gd name="T28" fmla="*/ 250 w 291"/>
                <a:gd name="T29" fmla="*/ 164 h 290"/>
                <a:gd name="T30" fmla="*/ 248 w 291"/>
                <a:gd name="T31" fmla="*/ 247 h 290"/>
                <a:gd name="T32" fmla="*/ 165 w 291"/>
                <a:gd name="T33" fmla="*/ 250 h 290"/>
                <a:gd name="T34" fmla="*/ 165 w 291"/>
                <a:gd name="T35" fmla="*/ 278 h 290"/>
                <a:gd name="T36" fmla="*/ 145 w 291"/>
                <a:gd name="T37" fmla="*/ 290 h 290"/>
                <a:gd name="T38" fmla="*/ 126 w 291"/>
                <a:gd name="T39" fmla="*/ 278 h 290"/>
                <a:gd name="T40" fmla="*/ 126 w 291"/>
                <a:gd name="T41" fmla="*/ 250 h 290"/>
                <a:gd name="T42" fmla="*/ 43 w 291"/>
                <a:gd name="T43" fmla="*/ 247 h 290"/>
                <a:gd name="T44" fmla="*/ 41 w 291"/>
                <a:gd name="T45" fmla="*/ 164 h 290"/>
                <a:gd name="T46" fmla="*/ 12 w 291"/>
                <a:gd name="T47" fmla="*/ 164 h 290"/>
                <a:gd name="T48" fmla="*/ 0 w 291"/>
                <a:gd name="T49" fmla="*/ 145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91" h="290">
                  <a:moveTo>
                    <a:pt x="0" y="145"/>
                  </a:moveTo>
                  <a:cubicBezTo>
                    <a:pt x="0" y="135"/>
                    <a:pt x="5" y="126"/>
                    <a:pt x="12" y="126"/>
                  </a:cubicBezTo>
                  <a:cubicBezTo>
                    <a:pt x="20" y="126"/>
                    <a:pt x="32" y="132"/>
                    <a:pt x="41" y="126"/>
                  </a:cubicBezTo>
                  <a:cubicBezTo>
                    <a:pt x="50" y="120"/>
                    <a:pt x="43" y="43"/>
                    <a:pt x="43" y="43"/>
                  </a:cubicBezTo>
                  <a:cubicBezTo>
                    <a:pt x="43" y="43"/>
                    <a:pt x="121" y="50"/>
                    <a:pt x="126" y="41"/>
                  </a:cubicBezTo>
                  <a:cubicBezTo>
                    <a:pt x="132" y="32"/>
                    <a:pt x="126" y="20"/>
                    <a:pt x="126" y="12"/>
                  </a:cubicBezTo>
                  <a:cubicBezTo>
                    <a:pt x="126" y="5"/>
                    <a:pt x="135" y="0"/>
                    <a:pt x="145" y="0"/>
                  </a:cubicBezTo>
                  <a:cubicBezTo>
                    <a:pt x="156" y="0"/>
                    <a:pt x="165" y="5"/>
                    <a:pt x="165" y="12"/>
                  </a:cubicBezTo>
                  <a:cubicBezTo>
                    <a:pt x="165" y="20"/>
                    <a:pt x="159" y="32"/>
                    <a:pt x="165" y="41"/>
                  </a:cubicBezTo>
                  <a:cubicBezTo>
                    <a:pt x="170" y="50"/>
                    <a:pt x="248" y="43"/>
                    <a:pt x="248" y="43"/>
                  </a:cubicBezTo>
                  <a:cubicBezTo>
                    <a:pt x="248" y="43"/>
                    <a:pt x="241" y="120"/>
                    <a:pt x="250" y="126"/>
                  </a:cubicBezTo>
                  <a:cubicBezTo>
                    <a:pt x="259" y="132"/>
                    <a:pt x="271" y="126"/>
                    <a:pt x="279" y="126"/>
                  </a:cubicBezTo>
                  <a:cubicBezTo>
                    <a:pt x="286" y="126"/>
                    <a:pt x="291" y="135"/>
                    <a:pt x="291" y="145"/>
                  </a:cubicBezTo>
                  <a:cubicBezTo>
                    <a:pt x="291" y="156"/>
                    <a:pt x="286" y="164"/>
                    <a:pt x="279" y="164"/>
                  </a:cubicBezTo>
                  <a:cubicBezTo>
                    <a:pt x="271" y="164"/>
                    <a:pt x="259" y="159"/>
                    <a:pt x="250" y="164"/>
                  </a:cubicBezTo>
                  <a:cubicBezTo>
                    <a:pt x="241" y="170"/>
                    <a:pt x="248" y="247"/>
                    <a:pt x="248" y="247"/>
                  </a:cubicBezTo>
                  <a:cubicBezTo>
                    <a:pt x="248" y="247"/>
                    <a:pt x="170" y="240"/>
                    <a:pt x="165" y="250"/>
                  </a:cubicBezTo>
                  <a:cubicBezTo>
                    <a:pt x="159" y="259"/>
                    <a:pt x="165" y="271"/>
                    <a:pt x="165" y="278"/>
                  </a:cubicBezTo>
                  <a:cubicBezTo>
                    <a:pt x="165" y="286"/>
                    <a:pt x="156" y="290"/>
                    <a:pt x="145" y="290"/>
                  </a:cubicBezTo>
                  <a:cubicBezTo>
                    <a:pt x="135" y="290"/>
                    <a:pt x="126" y="286"/>
                    <a:pt x="126" y="278"/>
                  </a:cubicBezTo>
                  <a:cubicBezTo>
                    <a:pt x="126" y="271"/>
                    <a:pt x="132" y="259"/>
                    <a:pt x="126" y="250"/>
                  </a:cubicBezTo>
                  <a:cubicBezTo>
                    <a:pt x="121" y="240"/>
                    <a:pt x="43" y="247"/>
                    <a:pt x="43" y="247"/>
                  </a:cubicBezTo>
                  <a:cubicBezTo>
                    <a:pt x="43" y="247"/>
                    <a:pt x="50" y="170"/>
                    <a:pt x="41" y="164"/>
                  </a:cubicBezTo>
                  <a:cubicBezTo>
                    <a:pt x="32" y="159"/>
                    <a:pt x="20" y="164"/>
                    <a:pt x="12" y="164"/>
                  </a:cubicBezTo>
                  <a:cubicBezTo>
                    <a:pt x="5" y="164"/>
                    <a:pt x="0" y="156"/>
                    <a:pt x="0" y="14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B2F016A-B515-4949-A02D-6C1348AC26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630544" y="6650916"/>
              <a:ext cx="1044018" cy="1044018"/>
            </a:xfrm>
            <a:custGeom>
              <a:avLst/>
              <a:gdLst>
                <a:gd name="T0" fmla="*/ 64 w 64"/>
                <a:gd name="T1" fmla="*/ 32 h 64"/>
                <a:gd name="T2" fmla="*/ 5 w 64"/>
                <a:gd name="T3" fmla="*/ 15 h 64"/>
                <a:gd name="T4" fmla="*/ 0 w 64"/>
                <a:gd name="T5" fmla="*/ 32 h 64"/>
                <a:gd name="T6" fmla="*/ 0 w 64"/>
                <a:gd name="T7" fmla="*/ 32 h 64"/>
                <a:gd name="T8" fmla="*/ 5 w 64"/>
                <a:gd name="T9" fmla="*/ 49 h 64"/>
                <a:gd name="T10" fmla="*/ 32 w 64"/>
                <a:gd name="T11" fmla="*/ 64 h 64"/>
                <a:gd name="T12" fmla="*/ 64 w 64"/>
                <a:gd name="T13" fmla="*/ 32 h 64"/>
                <a:gd name="T14" fmla="*/ 48 w 64"/>
                <a:gd name="T15" fmla="*/ 46 h 64"/>
                <a:gd name="T16" fmla="*/ 60 w 64"/>
                <a:gd name="T17" fmla="*/ 33 h 64"/>
                <a:gd name="T18" fmla="*/ 3 w 64"/>
                <a:gd name="T19" fmla="*/ 33 h 64"/>
                <a:gd name="T20" fmla="*/ 16 w 64"/>
                <a:gd name="T21" fmla="*/ 46 h 64"/>
                <a:gd name="T22" fmla="*/ 3 w 64"/>
                <a:gd name="T23" fmla="*/ 33 h 64"/>
                <a:gd name="T24" fmla="*/ 16 w 64"/>
                <a:gd name="T25" fmla="*/ 17 h 64"/>
                <a:gd name="T26" fmla="*/ 3 w 64"/>
                <a:gd name="T27" fmla="*/ 30 h 64"/>
                <a:gd name="T28" fmla="*/ 34 w 64"/>
                <a:gd name="T29" fmla="*/ 14 h 64"/>
                <a:gd name="T30" fmla="*/ 34 w 64"/>
                <a:gd name="T31" fmla="*/ 4 h 64"/>
                <a:gd name="T32" fmla="*/ 43 w 64"/>
                <a:gd name="T33" fmla="*/ 14 h 64"/>
                <a:gd name="T34" fmla="*/ 44 w 64"/>
                <a:gd name="T35" fmla="*/ 17 h 64"/>
                <a:gd name="T36" fmla="*/ 34 w 64"/>
                <a:gd name="T37" fmla="*/ 30 h 64"/>
                <a:gd name="T38" fmla="*/ 44 w 64"/>
                <a:gd name="T39" fmla="*/ 17 h 64"/>
                <a:gd name="T40" fmla="*/ 29 w 64"/>
                <a:gd name="T41" fmla="*/ 4 h 64"/>
                <a:gd name="T42" fmla="*/ 30 w 64"/>
                <a:gd name="T43" fmla="*/ 3 h 64"/>
                <a:gd name="T44" fmla="*/ 21 w 64"/>
                <a:gd name="T45" fmla="*/ 14 h 64"/>
                <a:gd name="T46" fmla="*/ 30 w 64"/>
                <a:gd name="T47" fmla="*/ 17 h 64"/>
                <a:gd name="T48" fmla="*/ 17 w 64"/>
                <a:gd name="T49" fmla="*/ 30 h 64"/>
                <a:gd name="T50" fmla="*/ 30 w 64"/>
                <a:gd name="T51" fmla="*/ 17 h 64"/>
                <a:gd name="T52" fmla="*/ 30 w 64"/>
                <a:gd name="T53" fmla="*/ 33 h 64"/>
                <a:gd name="T54" fmla="*/ 20 w 64"/>
                <a:gd name="T55" fmla="*/ 46 h 64"/>
                <a:gd name="T56" fmla="*/ 30 w 64"/>
                <a:gd name="T57" fmla="*/ 50 h 64"/>
                <a:gd name="T58" fmla="*/ 28 w 64"/>
                <a:gd name="T59" fmla="*/ 60 h 64"/>
                <a:gd name="T60" fmla="*/ 30 w 64"/>
                <a:gd name="T61" fmla="*/ 50 h 64"/>
                <a:gd name="T62" fmla="*/ 34 w 64"/>
                <a:gd name="T63" fmla="*/ 60 h 64"/>
                <a:gd name="T64" fmla="*/ 34 w 64"/>
                <a:gd name="T65" fmla="*/ 50 h 64"/>
                <a:gd name="T66" fmla="*/ 36 w 64"/>
                <a:gd name="T67" fmla="*/ 60 h 64"/>
                <a:gd name="T68" fmla="*/ 34 w 64"/>
                <a:gd name="T69" fmla="*/ 33 h 64"/>
                <a:gd name="T70" fmla="*/ 44 w 64"/>
                <a:gd name="T71" fmla="*/ 46 h 64"/>
                <a:gd name="T72" fmla="*/ 50 w 64"/>
                <a:gd name="T73" fmla="*/ 30 h 64"/>
                <a:gd name="T74" fmla="*/ 57 w 64"/>
                <a:gd name="T75" fmla="*/ 17 h 64"/>
                <a:gd name="T76" fmla="*/ 50 w 64"/>
                <a:gd name="T77" fmla="*/ 30 h 64"/>
                <a:gd name="T78" fmla="*/ 47 w 64"/>
                <a:gd name="T79" fmla="*/ 14 h 64"/>
                <a:gd name="T80" fmla="*/ 54 w 64"/>
                <a:gd name="T81" fmla="*/ 14 h 64"/>
                <a:gd name="T82" fmla="*/ 17 w 64"/>
                <a:gd name="T83" fmla="*/ 14 h 64"/>
                <a:gd name="T84" fmla="*/ 23 w 64"/>
                <a:gd name="T85" fmla="*/ 5 h 64"/>
                <a:gd name="T86" fmla="*/ 17 w 64"/>
                <a:gd name="T87" fmla="*/ 50 h 64"/>
                <a:gd name="T88" fmla="*/ 10 w 64"/>
                <a:gd name="T89" fmla="*/ 50 h 64"/>
                <a:gd name="T90" fmla="*/ 47 w 64"/>
                <a:gd name="T91" fmla="*/ 50 h 64"/>
                <a:gd name="T92" fmla="*/ 41 w 64"/>
                <a:gd name="T93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21" y="0"/>
                    <a:pt x="11" y="6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2" y="20"/>
                    <a:pt x="0" y="26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8"/>
                    <a:pt x="2" y="44"/>
                    <a:pt x="5" y="49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11" y="58"/>
                    <a:pt x="21" y="64"/>
                    <a:pt x="32" y="64"/>
                  </a:cubicBezTo>
                  <a:cubicBezTo>
                    <a:pt x="50" y="64"/>
                    <a:pt x="64" y="49"/>
                    <a:pt x="64" y="32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57" y="46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2"/>
                    <a:pt x="50" y="38"/>
                    <a:pt x="5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38"/>
                    <a:pt x="59" y="43"/>
                    <a:pt x="57" y="46"/>
                  </a:cubicBezTo>
                  <a:close/>
                  <a:moveTo>
                    <a:pt x="3" y="33"/>
                  </a:moveTo>
                  <a:cubicBezTo>
                    <a:pt x="14" y="33"/>
                    <a:pt x="14" y="33"/>
                    <a:pt x="14" y="33"/>
                  </a:cubicBezTo>
                  <a:cubicBezTo>
                    <a:pt x="14" y="38"/>
                    <a:pt x="15" y="42"/>
                    <a:pt x="16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5" y="43"/>
                    <a:pt x="4" y="38"/>
                    <a:pt x="3" y="33"/>
                  </a:cubicBezTo>
                  <a:close/>
                  <a:moveTo>
                    <a:pt x="7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21"/>
                    <a:pt x="14" y="26"/>
                    <a:pt x="14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4" y="26"/>
                    <a:pt x="5" y="21"/>
                    <a:pt x="7" y="17"/>
                  </a:cubicBezTo>
                  <a:close/>
                  <a:moveTo>
                    <a:pt x="34" y="14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4" y="3"/>
                    <a:pt x="34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8" y="6"/>
                    <a:pt x="41" y="9"/>
                    <a:pt x="43" y="14"/>
                  </a:cubicBezTo>
                  <a:lnTo>
                    <a:pt x="34" y="14"/>
                  </a:lnTo>
                  <a:close/>
                  <a:moveTo>
                    <a:pt x="44" y="17"/>
                  </a:moveTo>
                  <a:cubicBezTo>
                    <a:pt x="46" y="21"/>
                    <a:pt x="46" y="26"/>
                    <a:pt x="46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17"/>
                    <a:pt x="34" y="17"/>
                    <a:pt x="34" y="17"/>
                  </a:cubicBezTo>
                  <a:lnTo>
                    <a:pt x="44" y="17"/>
                  </a:lnTo>
                  <a:close/>
                  <a:moveTo>
                    <a:pt x="29" y="4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0" y="4"/>
                    <a:pt x="30" y="4"/>
                    <a:pt x="30" y="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3" y="9"/>
                    <a:pt x="26" y="6"/>
                    <a:pt x="29" y="4"/>
                  </a:cubicBezTo>
                  <a:close/>
                  <a:moveTo>
                    <a:pt x="30" y="17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8" y="26"/>
                    <a:pt x="18" y="21"/>
                    <a:pt x="20" y="17"/>
                  </a:cubicBezTo>
                  <a:lnTo>
                    <a:pt x="30" y="17"/>
                  </a:lnTo>
                  <a:close/>
                  <a:moveTo>
                    <a:pt x="17" y="33"/>
                  </a:moveTo>
                  <a:cubicBezTo>
                    <a:pt x="30" y="33"/>
                    <a:pt x="30" y="33"/>
                    <a:pt x="30" y="3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8" y="43"/>
                    <a:pt x="18" y="38"/>
                    <a:pt x="17" y="33"/>
                  </a:cubicBezTo>
                  <a:close/>
                  <a:moveTo>
                    <a:pt x="30" y="5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60"/>
                    <a:pt x="29" y="60"/>
                    <a:pt x="28" y="60"/>
                  </a:cubicBezTo>
                  <a:cubicBezTo>
                    <a:pt x="25" y="58"/>
                    <a:pt x="23" y="54"/>
                    <a:pt x="21" y="50"/>
                  </a:cubicBezTo>
                  <a:lnTo>
                    <a:pt x="30" y="50"/>
                  </a:lnTo>
                  <a:close/>
                  <a:moveTo>
                    <a:pt x="36" y="60"/>
                  </a:moveTo>
                  <a:cubicBezTo>
                    <a:pt x="35" y="60"/>
                    <a:pt x="34" y="60"/>
                    <a:pt x="34" y="60"/>
                  </a:cubicBezTo>
                  <a:cubicBezTo>
                    <a:pt x="34" y="60"/>
                    <a:pt x="34" y="60"/>
                    <a:pt x="34" y="60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1" y="54"/>
                    <a:pt x="39" y="58"/>
                    <a:pt x="36" y="60"/>
                  </a:cubicBezTo>
                  <a:close/>
                  <a:moveTo>
                    <a:pt x="34" y="46"/>
                  </a:moveTo>
                  <a:cubicBezTo>
                    <a:pt x="34" y="33"/>
                    <a:pt x="34" y="33"/>
                    <a:pt x="34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38"/>
                    <a:pt x="46" y="43"/>
                    <a:pt x="44" y="46"/>
                  </a:cubicBezTo>
                  <a:lnTo>
                    <a:pt x="34" y="46"/>
                  </a:lnTo>
                  <a:close/>
                  <a:moveTo>
                    <a:pt x="50" y="30"/>
                  </a:moveTo>
                  <a:cubicBezTo>
                    <a:pt x="50" y="26"/>
                    <a:pt x="49" y="21"/>
                    <a:pt x="48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21"/>
                    <a:pt x="60" y="26"/>
                    <a:pt x="60" y="30"/>
                  </a:cubicBezTo>
                  <a:lnTo>
                    <a:pt x="50" y="30"/>
                  </a:lnTo>
                  <a:close/>
                  <a:moveTo>
                    <a:pt x="54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5" y="10"/>
                    <a:pt x="43" y="7"/>
                    <a:pt x="41" y="5"/>
                  </a:cubicBezTo>
                  <a:cubicBezTo>
                    <a:pt x="46" y="6"/>
                    <a:pt x="51" y="10"/>
                    <a:pt x="54" y="14"/>
                  </a:cubicBezTo>
                  <a:close/>
                  <a:moveTo>
                    <a:pt x="23" y="5"/>
                  </a:moveTo>
                  <a:cubicBezTo>
                    <a:pt x="21" y="7"/>
                    <a:pt x="19" y="10"/>
                    <a:pt x="17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0"/>
                    <a:pt x="18" y="6"/>
                    <a:pt x="23" y="5"/>
                  </a:cubicBezTo>
                  <a:close/>
                  <a:moveTo>
                    <a:pt x="10" y="50"/>
                  </a:moveTo>
                  <a:cubicBezTo>
                    <a:pt x="17" y="50"/>
                    <a:pt x="17" y="50"/>
                    <a:pt x="17" y="50"/>
                  </a:cubicBezTo>
                  <a:cubicBezTo>
                    <a:pt x="19" y="53"/>
                    <a:pt x="21" y="56"/>
                    <a:pt x="23" y="59"/>
                  </a:cubicBezTo>
                  <a:cubicBezTo>
                    <a:pt x="18" y="57"/>
                    <a:pt x="13" y="54"/>
                    <a:pt x="10" y="50"/>
                  </a:cubicBezTo>
                  <a:close/>
                  <a:moveTo>
                    <a:pt x="41" y="59"/>
                  </a:moveTo>
                  <a:cubicBezTo>
                    <a:pt x="43" y="56"/>
                    <a:pt x="45" y="53"/>
                    <a:pt x="47" y="50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1" y="54"/>
                    <a:pt x="46" y="57"/>
                    <a:pt x="41" y="5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FEB6735E-E31E-8B4B-A479-7AE9B568ACFC}"/>
              </a:ext>
            </a:extLst>
          </p:cNvPr>
          <p:cNvSpPr txBox="1"/>
          <p:nvPr/>
        </p:nvSpPr>
        <p:spPr>
          <a:xfrm>
            <a:off x="2304893" y="2663199"/>
            <a:ext cx="18341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Sharing</a:t>
            </a:r>
          </a:p>
        </p:txBody>
      </p:sp>
    </p:spTree>
    <p:extLst>
      <p:ext uri="{BB962C8B-B14F-4D97-AF65-F5344CB8AC3E}">
        <p14:creationId xmlns:p14="http://schemas.microsoft.com/office/powerpoint/2010/main" val="156850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C29965C2-213D-4D4E-85E9-728DFFFE840E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– Principles (3 Ways)</a:t>
            </a:r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7B43A0D-E8A0-4943-9BE1-9A16447E5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876" y="1954144"/>
            <a:ext cx="2846295" cy="27238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BECAD-1246-6943-8C4D-CE33994DF8F6}"/>
              </a:ext>
            </a:extLst>
          </p:cNvPr>
          <p:cNvSpPr txBox="1"/>
          <p:nvPr/>
        </p:nvSpPr>
        <p:spPr>
          <a:xfrm>
            <a:off x="1178433" y="2419890"/>
            <a:ext cx="16213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F2464"/>
                </a:solidFill>
              </a:rPr>
              <a:t>The First Way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C263E-997A-5947-A42B-932B1350E103}"/>
              </a:ext>
            </a:extLst>
          </p:cNvPr>
          <p:cNvSpPr txBox="1"/>
          <p:nvPr/>
        </p:nvSpPr>
        <p:spPr>
          <a:xfrm>
            <a:off x="1178433" y="3263081"/>
            <a:ext cx="1958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F2464"/>
                </a:solidFill>
              </a:rPr>
              <a:t>The Second Way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485DAC-BC71-124D-B717-DF0DA57F2CD8}"/>
              </a:ext>
            </a:extLst>
          </p:cNvPr>
          <p:cNvSpPr txBox="1"/>
          <p:nvPr/>
        </p:nvSpPr>
        <p:spPr>
          <a:xfrm>
            <a:off x="1178433" y="4277908"/>
            <a:ext cx="1689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3F2464"/>
                </a:solidFill>
              </a:rPr>
              <a:t>The Third 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A163A2-A443-E84D-AD41-1FF49B94B3E2}"/>
              </a:ext>
            </a:extLst>
          </p:cNvPr>
          <p:cNvSpPr txBox="1"/>
          <p:nvPr/>
        </p:nvSpPr>
        <p:spPr>
          <a:xfrm>
            <a:off x="6442273" y="2376920"/>
            <a:ext cx="4596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5666B"/>
                </a:solidFill>
              </a:rPr>
              <a:t>Flow</a:t>
            </a:r>
            <a:r>
              <a:rPr lang="en-US" sz="2000" b="1" dirty="0"/>
              <a:t> – </a:t>
            </a:r>
            <a:r>
              <a:rPr lang="en-US" sz="1600" dirty="0"/>
              <a:t>Understand and increase the flow of work </a:t>
            </a:r>
          </a:p>
          <a:p>
            <a:r>
              <a:rPr lang="en-US" sz="1600" dirty="0"/>
              <a:t>(left to right)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88363-DD3E-7847-AC4A-6037AF5DDFFB}"/>
              </a:ext>
            </a:extLst>
          </p:cNvPr>
          <p:cNvSpPr txBox="1"/>
          <p:nvPr/>
        </p:nvSpPr>
        <p:spPr>
          <a:xfrm>
            <a:off x="6442273" y="3139970"/>
            <a:ext cx="504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5666B"/>
                </a:solidFill>
              </a:rPr>
              <a:t>Feedback</a:t>
            </a:r>
            <a:r>
              <a:rPr lang="en-US" sz="2000" b="1" dirty="0"/>
              <a:t> – </a:t>
            </a:r>
            <a:r>
              <a:rPr lang="en-US" sz="1600" dirty="0"/>
              <a:t>Create short feedback loops that enable </a:t>
            </a:r>
          </a:p>
          <a:p>
            <a:r>
              <a:rPr lang="en-US" sz="1600" dirty="0"/>
              <a:t>Continuous improvement (right to left)</a:t>
            </a:r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77B409-3E64-0349-8F08-EC4C3852DA44}"/>
              </a:ext>
            </a:extLst>
          </p:cNvPr>
          <p:cNvSpPr txBox="1"/>
          <p:nvPr/>
        </p:nvSpPr>
        <p:spPr>
          <a:xfrm>
            <a:off x="6442273" y="4031687"/>
            <a:ext cx="47724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5666B"/>
                </a:solidFill>
              </a:rPr>
              <a:t>Continuous Experimentation &amp; Learning</a:t>
            </a:r>
            <a:r>
              <a:rPr lang="en-US" sz="2000" b="1" dirty="0"/>
              <a:t> – </a:t>
            </a:r>
          </a:p>
          <a:p>
            <a:r>
              <a:rPr lang="en-US" sz="1600" dirty="0"/>
              <a:t>Create a culture that fosters: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Experimentation, taking risks and learning from </a:t>
            </a:r>
          </a:p>
          <a:p>
            <a:r>
              <a:rPr lang="en-US" sz="1600" dirty="0"/>
              <a:t>failure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Understanding that repetition and practice is the</a:t>
            </a:r>
          </a:p>
          <a:p>
            <a:r>
              <a:rPr lang="en-US" sz="1600" dirty="0"/>
              <a:t>Prerequisite to mastery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456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6B5328F-E94B-9C46-991A-9250315E974E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– The Unicorn Project, 5 Ideals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22F15B6-7E59-2548-B858-22AFDC826B75}"/>
              </a:ext>
            </a:extLst>
          </p:cNvPr>
          <p:cNvGrpSpPr/>
          <p:nvPr/>
        </p:nvGrpSpPr>
        <p:grpSpPr>
          <a:xfrm>
            <a:off x="6096000" y="1954696"/>
            <a:ext cx="4190148" cy="4181060"/>
            <a:chOff x="8082728" y="2895600"/>
            <a:chExt cx="8783638" cy="8764588"/>
          </a:xfrm>
        </p:grpSpPr>
        <p:grpSp>
          <p:nvGrpSpPr>
            <p:cNvPr id="22" name="กลุ่ม 20">
              <a:extLst>
                <a:ext uri="{FF2B5EF4-FFF2-40B4-BE49-F238E27FC236}">
                  <a16:creationId xmlns:a16="http://schemas.microsoft.com/office/drawing/2014/main" id="{DD759137-1099-CC43-AF31-5B0F3155DCE9}"/>
                </a:ext>
              </a:extLst>
            </p:cNvPr>
            <p:cNvGrpSpPr/>
            <p:nvPr/>
          </p:nvGrpSpPr>
          <p:grpSpPr>
            <a:xfrm>
              <a:off x="10816403" y="5610225"/>
              <a:ext cx="3316288" cy="3316288"/>
              <a:chOff x="11039475" y="5610225"/>
              <a:chExt cx="3316288" cy="3316288"/>
            </a:xfrm>
          </p:grpSpPr>
          <p:sp>
            <p:nvSpPr>
              <p:cNvPr id="23" name="Freeform 6">
                <a:extLst>
                  <a:ext uri="{FF2B5EF4-FFF2-40B4-BE49-F238E27FC236}">
                    <a16:creationId xmlns:a16="http://schemas.microsoft.com/office/drawing/2014/main" id="{C655FB30-6696-4147-9740-BDD2211258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39475" y="5610225"/>
                <a:ext cx="3316288" cy="3316288"/>
              </a:xfrm>
              <a:custGeom>
                <a:avLst/>
                <a:gdLst>
                  <a:gd name="T0" fmla="*/ 171 w 171"/>
                  <a:gd name="T1" fmla="*/ 86 h 171"/>
                  <a:gd name="T2" fmla="*/ 146 w 171"/>
                  <a:gd name="T3" fmla="*/ 146 h 171"/>
                  <a:gd name="T4" fmla="*/ 86 w 171"/>
                  <a:gd name="T5" fmla="*/ 171 h 171"/>
                  <a:gd name="T6" fmla="*/ 25 w 171"/>
                  <a:gd name="T7" fmla="*/ 146 h 171"/>
                  <a:gd name="T8" fmla="*/ 0 w 171"/>
                  <a:gd name="T9" fmla="*/ 86 h 171"/>
                  <a:gd name="T10" fmla="*/ 25 w 171"/>
                  <a:gd name="T11" fmla="*/ 25 h 171"/>
                  <a:gd name="T12" fmla="*/ 86 w 171"/>
                  <a:gd name="T13" fmla="*/ 0 h 171"/>
                  <a:gd name="T14" fmla="*/ 146 w 171"/>
                  <a:gd name="T15" fmla="*/ 25 h 171"/>
                  <a:gd name="T16" fmla="*/ 171 w 171"/>
                  <a:gd name="T17" fmla="*/ 86 h 171"/>
                  <a:gd name="T18" fmla="*/ 126 w 171"/>
                  <a:gd name="T19" fmla="*/ 127 h 171"/>
                  <a:gd name="T20" fmla="*/ 143 w 171"/>
                  <a:gd name="T21" fmla="*/ 86 h 171"/>
                  <a:gd name="T22" fmla="*/ 126 w 171"/>
                  <a:gd name="T23" fmla="*/ 45 h 171"/>
                  <a:gd name="T24" fmla="*/ 86 w 171"/>
                  <a:gd name="T25" fmla="*/ 28 h 171"/>
                  <a:gd name="T26" fmla="*/ 45 w 171"/>
                  <a:gd name="T27" fmla="*/ 45 h 171"/>
                  <a:gd name="T28" fmla="*/ 28 w 171"/>
                  <a:gd name="T29" fmla="*/ 86 h 171"/>
                  <a:gd name="T30" fmla="*/ 45 w 171"/>
                  <a:gd name="T31" fmla="*/ 127 h 171"/>
                  <a:gd name="T32" fmla="*/ 86 w 171"/>
                  <a:gd name="T33" fmla="*/ 144 h 171"/>
                  <a:gd name="T34" fmla="*/ 126 w 171"/>
                  <a:gd name="T35" fmla="*/ 12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1" h="171">
                    <a:moveTo>
                      <a:pt x="171" y="86"/>
                    </a:moveTo>
                    <a:cubicBezTo>
                      <a:pt x="171" y="108"/>
                      <a:pt x="162" y="130"/>
                      <a:pt x="146" y="146"/>
                    </a:cubicBezTo>
                    <a:cubicBezTo>
                      <a:pt x="130" y="162"/>
                      <a:pt x="108" y="171"/>
                      <a:pt x="86" y="171"/>
                    </a:cubicBezTo>
                    <a:cubicBezTo>
                      <a:pt x="63" y="171"/>
                      <a:pt x="41" y="162"/>
                      <a:pt x="25" y="146"/>
                    </a:cubicBezTo>
                    <a:cubicBezTo>
                      <a:pt x="9" y="130"/>
                      <a:pt x="0" y="108"/>
                      <a:pt x="0" y="86"/>
                    </a:cubicBezTo>
                    <a:cubicBezTo>
                      <a:pt x="0" y="63"/>
                      <a:pt x="9" y="41"/>
                      <a:pt x="25" y="25"/>
                    </a:cubicBezTo>
                    <a:cubicBezTo>
                      <a:pt x="41" y="10"/>
                      <a:pt x="63" y="0"/>
                      <a:pt x="86" y="0"/>
                    </a:cubicBezTo>
                    <a:cubicBezTo>
                      <a:pt x="108" y="0"/>
                      <a:pt x="130" y="10"/>
                      <a:pt x="146" y="25"/>
                    </a:cubicBezTo>
                    <a:cubicBezTo>
                      <a:pt x="162" y="41"/>
                      <a:pt x="171" y="63"/>
                      <a:pt x="171" y="86"/>
                    </a:cubicBezTo>
                    <a:close/>
                    <a:moveTo>
                      <a:pt x="126" y="127"/>
                    </a:moveTo>
                    <a:cubicBezTo>
                      <a:pt x="137" y="116"/>
                      <a:pt x="143" y="101"/>
                      <a:pt x="143" y="86"/>
                    </a:cubicBezTo>
                    <a:cubicBezTo>
                      <a:pt x="143" y="71"/>
                      <a:pt x="137" y="56"/>
                      <a:pt x="126" y="45"/>
                    </a:cubicBezTo>
                    <a:cubicBezTo>
                      <a:pt x="116" y="34"/>
                      <a:pt x="101" y="28"/>
                      <a:pt x="86" y="28"/>
                    </a:cubicBezTo>
                    <a:cubicBezTo>
                      <a:pt x="70" y="28"/>
                      <a:pt x="55" y="34"/>
                      <a:pt x="45" y="45"/>
                    </a:cubicBezTo>
                    <a:cubicBezTo>
                      <a:pt x="34" y="56"/>
                      <a:pt x="28" y="71"/>
                      <a:pt x="28" y="86"/>
                    </a:cubicBezTo>
                    <a:cubicBezTo>
                      <a:pt x="28" y="101"/>
                      <a:pt x="34" y="116"/>
                      <a:pt x="45" y="127"/>
                    </a:cubicBezTo>
                    <a:cubicBezTo>
                      <a:pt x="55" y="137"/>
                      <a:pt x="70" y="144"/>
                      <a:pt x="86" y="144"/>
                    </a:cubicBezTo>
                    <a:cubicBezTo>
                      <a:pt x="101" y="144"/>
                      <a:pt x="116" y="137"/>
                      <a:pt x="126" y="1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4" name="Freeform 134">
                <a:extLst>
                  <a:ext uri="{FF2B5EF4-FFF2-40B4-BE49-F238E27FC236}">
                    <a16:creationId xmlns:a16="http://schemas.microsoft.com/office/drawing/2014/main" id="{95E7DD2A-50EA-C344-8E0B-674D514E2D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73731" y="6637338"/>
                <a:ext cx="1247775" cy="1247775"/>
              </a:xfrm>
              <a:custGeom>
                <a:avLst/>
                <a:gdLst>
                  <a:gd name="T0" fmla="*/ 64 w 64"/>
                  <a:gd name="T1" fmla="*/ 32 h 64"/>
                  <a:gd name="T2" fmla="*/ 5 w 64"/>
                  <a:gd name="T3" fmla="*/ 15 h 64"/>
                  <a:gd name="T4" fmla="*/ 0 w 64"/>
                  <a:gd name="T5" fmla="*/ 32 h 64"/>
                  <a:gd name="T6" fmla="*/ 0 w 64"/>
                  <a:gd name="T7" fmla="*/ 32 h 64"/>
                  <a:gd name="T8" fmla="*/ 5 w 64"/>
                  <a:gd name="T9" fmla="*/ 49 h 64"/>
                  <a:gd name="T10" fmla="*/ 32 w 64"/>
                  <a:gd name="T11" fmla="*/ 64 h 64"/>
                  <a:gd name="T12" fmla="*/ 64 w 64"/>
                  <a:gd name="T13" fmla="*/ 32 h 64"/>
                  <a:gd name="T14" fmla="*/ 48 w 64"/>
                  <a:gd name="T15" fmla="*/ 46 h 64"/>
                  <a:gd name="T16" fmla="*/ 60 w 64"/>
                  <a:gd name="T17" fmla="*/ 33 h 64"/>
                  <a:gd name="T18" fmla="*/ 3 w 64"/>
                  <a:gd name="T19" fmla="*/ 33 h 64"/>
                  <a:gd name="T20" fmla="*/ 16 w 64"/>
                  <a:gd name="T21" fmla="*/ 46 h 64"/>
                  <a:gd name="T22" fmla="*/ 3 w 64"/>
                  <a:gd name="T23" fmla="*/ 33 h 64"/>
                  <a:gd name="T24" fmla="*/ 16 w 64"/>
                  <a:gd name="T25" fmla="*/ 17 h 64"/>
                  <a:gd name="T26" fmla="*/ 3 w 64"/>
                  <a:gd name="T27" fmla="*/ 30 h 64"/>
                  <a:gd name="T28" fmla="*/ 34 w 64"/>
                  <a:gd name="T29" fmla="*/ 14 h 64"/>
                  <a:gd name="T30" fmla="*/ 34 w 64"/>
                  <a:gd name="T31" fmla="*/ 4 h 64"/>
                  <a:gd name="T32" fmla="*/ 43 w 64"/>
                  <a:gd name="T33" fmla="*/ 14 h 64"/>
                  <a:gd name="T34" fmla="*/ 44 w 64"/>
                  <a:gd name="T35" fmla="*/ 17 h 64"/>
                  <a:gd name="T36" fmla="*/ 34 w 64"/>
                  <a:gd name="T37" fmla="*/ 30 h 64"/>
                  <a:gd name="T38" fmla="*/ 44 w 64"/>
                  <a:gd name="T39" fmla="*/ 17 h 64"/>
                  <a:gd name="T40" fmla="*/ 29 w 64"/>
                  <a:gd name="T41" fmla="*/ 4 h 64"/>
                  <a:gd name="T42" fmla="*/ 30 w 64"/>
                  <a:gd name="T43" fmla="*/ 3 h 64"/>
                  <a:gd name="T44" fmla="*/ 21 w 64"/>
                  <a:gd name="T45" fmla="*/ 14 h 64"/>
                  <a:gd name="T46" fmla="*/ 30 w 64"/>
                  <a:gd name="T47" fmla="*/ 17 h 64"/>
                  <a:gd name="T48" fmla="*/ 17 w 64"/>
                  <a:gd name="T49" fmla="*/ 30 h 64"/>
                  <a:gd name="T50" fmla="*/ 30 w 64"/>
                  <a:gd name="T51" fmla="*/ 17 h 64"/>
                  <a:gd name="T52" fmla="*/ 30 w 64"/>
                  <a:gd name="T53" fmla="*/ 33 h 64"/>
                  <a:gd name="T54" fmla="*/ 20 w 64"/>
                  <a:gd name="T55" fmla="*/ 46 h 64"/>
                  <a:gd name="T56" fmla="*/ 30 w 64"/>
                  <a:gd name="T57" fmla="*/ 50 h 64"/>
                  <a:gd name="T58" fmla="*/ 28 w 64"/>
                  <a:gd name="T59" fmla="*/ 60 h 64"/>
                  <a:gd name="T60" fmla="*/ 30 w 64"/>
                  <a:gd name="T61" fmla="*/ 50 h 64"/>
                  <a:gd name="T62" fmla="*/ 34 w 64"/>
                  <a:gd name="T63" fmla="*/ 60 h 64"/>
                  <a:gd name="T64" fmla="*/ 34 w 64"/>
                  <a:gd name="T65" fmla="*/ 50 h 64"/>
                  <a:gd name="T66" fmla="*/ 36 w 64"/>
                  <a:gd name="T67" fmla="*/ 60 h 64"/>
                  <a:gd name="T68" fmla="*/ 34 w 64"/>
                  <a:gd name="T69" fmla="*/ 33 h 64"/>
                  <a:gd name="T70" fmla="*/ 44 w 64"/>
                  <a:gd name="T71" fmla="*/ 46 h 64"/>
                  <a:gd name="T72" fmla="*/ 50 w 64"/>
                  <a:gd name="T73" fmla="*/ 30 h 64"/>
                  <a:gd name="T74" fmla="*/ 57 w 64"/>
                  <a:gd name="T75" fmla="*/ 17 h 64"/>
                  <a:gd name="T76" fmla="*/ 50 w 64"/>
                  <a:gd name="T77" fmla="*/ 30 h 64"/>
                  <a:gd name="T78" fmla="*/ 47 w 64"/>
                  <a:gd name="T79" fmla="*/ 14 h 64"/>
                  <a:gd name="T80" fmla="*/ 54 w 64"/>
                  <a:gd name="T81" fmla="*/ 14 h 64"/>
                  <a:gd name="T82" fmla="*/ 17 w 64"/>
                  <a:gd name="T83" fmla="*/ 14 h 64"/>
                  <a:gd name="T84" fmla="*/ 23 w 64"/>
                  <a:gd name="T85" fmla="*/ 5 h 64"/>
                  <a:gd name="T86" fmla="*/ 17 w 64"/>
                  <a:gd name="T87" fmla="*/ 50 h 64"/>
                  <a:gd name="T88" fmla="*/ 10 w 64"/>
                  <a:gd name="T89" fmla="*/ 50 h 64"/>
                  <a:gd name="T90" fmla="*/ 47 w 64"/>
                  <a:gd name="T91" fmla="*/ 50 h 64"/>
                  <a:gd name="T92" fmla="*/ 41 w 64"/>
                  <a:gd name="T93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4" h="64">
                    <a:moveTo>
                      <a:pt x="64" y="32"/>
                    </a:moveTo>
                    <a:cubicBezTo>
                      <a:pt x="64" y="32"/>
                      <a:pt x="64" y="32"/>
                      <a:pt x="64" y="32"/>
                    </a:cubicBezTo>
                    <a:cubicBezTo>
                      <a:pt x="64" y="14"/>
                      <a:pt x="50" y="0"/>
                      <a:pt x="32" y="0"/>
                    </a:cubicBezTo>
                    <a:cubicBezTo>
                      <a:pt x="21" y="0"/>
                      <a:pt x="11" y="6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2" y="20"/>
                      <a:pt x="0" y="26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8"/>
                      <a:pt x="2" y="44"/>
                      <a:pt x="5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11" y="58"/>
                      <a:pt x="21" y="64"/>
                      <a:pt x="32" y="64"/>
                    </a:cubicBezTo>
                    <a:cubicBezTo>
                      <a:pt x="50" y="64"/>
                      <a:pt x="64" y="49"/>
                      <a:pt x="64" y="32"/>
                    </a:cubicBezTo>
                    <a:cubicBezTo>
                      <a:pt x="64" y="32"/>
                      <a:pt x="64" y="32"/>
                      <a:pt x="64" y="32"/>
                    </a:cubicBezTo>
                    <a:close/>
                    <a:moveTo>
                      <a:pt x="57" y="46"/>
                    </a:moveTo>
                    <a:cubicBezTo>
                      <a:pt x="48" y="46"/>
                      <a:pt x="48" y="46"/>
                      <a:pt x="48" y="46"/>
                    </a:cubicBezTo>
                    <a:cubicBezTo>
                      <a:pt x="49" y="42"/>
                      <a:pt x="50" y="38"/>
                      <a:pt x="50" y="33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0" y="38"/>
                      <a:pt x="59" y="43"/>
                      <a:pt x="57" y="46"/>
                    </a:cubicBezTo>
                    <a:close/>
                    <a:moveTo>
                      <a:pt x="3" y="33"/>
                    </a:moveTo>
                    <a:cubicBezTo>
                      <a:pt x="14" y="33"/>
                      <a:pt x="14" y="33"/>
                      <a:pt x="14" y="33"/>
                    </a:cubicBezTo>
                    <a:cubicBezTo>
                      <a:pt x="14" y="38"/>
                      <a:pt x="15" y="42"/>
                      <a:pt x="16" y="46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5" y="43"/>
                      <a:pt x="4" y="38"/>
                      <a:pt x="3" y="33"/>
                    </a:cubicBezTo>
                    <a:close/>
                    <a:moveTo>
                      <a:pt x="7" y="17"/>
                    </a:moveTo>
                    <a:cubicBezTo>
                      <a:pt x="16" y="17"/>
                      <a:pt x="16" y="17"/>
                      <a:pt x="16" y="17"/>
                    </a:cubicBezTo>
                    <a:cubicBezTo>
                      <a:pt x="15" y="21"/>
                      <a:pt x="14" y="26"/>
                      <a:pt x="14" y="30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26"/>
                      <a:pt x="5" y="21"/>
                      <a:pt x="7" y="17"/>
                    </a:cubicBezTo>
                    <a:close/>
                    <a:moveTo>
                      <a:pt x="34" y="14"/>
                    </a:moveTo>
                    <a:cubicBezTo>
                      <a:pt x="34" y="3"/>
                      <a:pt x="34" y="3"/>
                      <a:pt x="34" y="3"/>
                    </a:cubicBezTo>
                    <a:cubicBezTo>
                      <a:pt x="34" y="3"/>
                      <a:pt x="34" y="3"/>
                      <a:pt x="34" y="4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8" y="6"/>
                      <a:pt x="41" y="9"/>
                      <a:pt x="43" y="14"/>
                    </a:cubicBezTo>
                    <a:lnTo>
                      <a:pt x="34" y="14"/>
                    </a:lnTo>
                    <a:close/>
                    <a:moveTo>
                      <a:pt x="44" y="17"/>
                    </a:moveTo>
                    <a:cubicBezTo>
                      <a:pt x="46" y="21"/>
                      <a:pt x="46" y="26"/>
                      <a:pt x="46" y="30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4" y="17"/>
                      <a:pt x="34" y="17"/>
                      <a:pt x="34" y="17"/>
                    </a:cubicBezTo>
                    <a:lnTo>
                      <a:pt x="44" y="17"/>
                    </a:lnTo>
                    <a:close/>
                    <a:moveTo>
                      <a:pt x="29" y="4"/>
                    </a:moveTo>
                    <a:cubicBezTo>
                      <a:pt x="29" y="4"/>
                      <a:pt x="29" y="4"/>
                      <a:pt x="29" y="4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30" y="4"/>
                      <a:pt x="30" y="4"/>
                      <a:pt x="30" y="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3" y="9"/>
                      <a:pt x="26" y="6"/>
                      <a:pt x="29" y="4"/>
                    </a:cubicBezTo>
                    <a:close/>
                    <a:moveTo>
                      <a:pt x="30" y="17"/>
                    </a:moveTo>
                    <a:cubicBezTo>
                      <a:pt x="30" y="30"/>
                      <a:pt x="30" y="30"/>
                      <a:pt x="30" y="30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6"/>
                      <a:pt x="18" y="21"/>
                      <a:pt x="20" y="17"/>
                    </a:cubicBezTo>
                    <a:lnTo>
                      <a:pt x="30" y="17"/>
                    </a:lnTo>
                    <a:close/>
                    <a:moveTo>
                      <a:pt x="17" y="33"/>
                    </a:move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18" y="43"/>
                      <a:pt x="18" y="38"/>
                      <a:pt x="17" y="33"/>
                    </a:cubicBezTo>
                    <a:close/>
                    <a:moveTo>
                      <a:pt x="30" y="50"/>
                    </a:moveTo>
                    <a:cubicBezTo>
                      <a:pt x="30" y="60"/>
                      <a:pt x="30" y="60"/>
                      <a:pt x="30" y="60"/>
                    </a:cubicBezTo>
                    <a:cubicBezTo>
                      <a:pt x="30" y="60"/>
                      <a:pt x="29" y="60"/>
                      <a:pt x="28" y="60"/>
                    </a:cubicBezTo>
                    <a:cubicBezTo>
                      <a:pt x="25" y="58"/>
                      <a:pt x="23" y="54"/>
                      <a:pt x="21" y="50"/>
                    </a:cubicBezTo>
                    <a:lnTo>
                      <a:pt x="30" y="50"/>
                    </a:lnTo>
                    <a:close/>
                    <a:moveTo>
                      <a:pt x="36" y="60"/>
                    </a:moveTo>
                    <a:cubicBezTo>
                      <a:pt x="35" y="60"/>
                      <a:pt x="34" y="60"/>
                      <a:pt x="34" y="60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1" y="54"/>
                      <a:pt x="39" y="58"/>
                      <a:pt x="36" y="60"/>
                    </a:cubicBezTo>
                    <a:close/>
                    <a:moveTo>
                      <a:pt x="34" y="46"/>
                    </a:moveTo>
                    <a:cubicBezTo>
                      <a:pt x="34" y="33"/>
                      <a:pt x="34" y="33"/>
                      <a:pt x="34" y="33"/>
                    </a:cubicBezTo>
                    <a:cubicBezTo>
                      <a:pt x="46" y="33"/>
                      <a:pt x="46" y="33"/>
                      <a:pt x="46" y="33"/>
                    </a:cubicBezTo>
                    <a:cubicBezTo>
                      <a:pt x="46" y="38"/>
                      <a:pt x="46" y="43"/>
                      <a:pt x="44" y="46"/>
                    </a:cubicBezTo>
                    <a:lnTo>
                      <a:pt x="34" y="46"/>
                    </a:lnTo>
                    <a:close/>
                    <a:moveTo>
                      <a:pt x="50" y="30"/>
                    </a:moveTo>
                    <a:cubicBezTo>
                      <a:pt x="50" y="26"/>
                      <a:pt x="49" y="21"/>
                      <a:pt x="48" y="17"/>
                    </a:cubicBezTo>
                    <a:cubicBezTo>
                      <a:pt x="57" y="17"/>
                      <a:pt x="57" y="17"/>
                      <a:pt x="57" y="17"/>
                    </a:cubicBezTo>
                    <a:cubicBezTo>
                      <a:pt x="59" y="21"/>
                      <a:pt x="60" y="26"/>
                      <a:pt x="60" y="30"/>
                    </a:cubicBezTo>
                    <a:lnTo>
                      <a:pt x="50" y="30"/>
                    </a:lnTo>
                    <a:close/>
                    <a:moveTo>
                      <a:pt x="54" y="14"/>
                    </a:moveTo>
                    <a:cubicBezTo>
                      <a:pt x="47" y="14"/>
                      <a:pt x="47" y="14"/>
                      <a:pt x="47" y="14"/>
                    </a:cubicBezTo>
                    <a:cubicBezTo>
                      <a:pt x="45" y="10"/>
                      <a:pt x="43" y="7"/>
                      <a:pt x="41" y="5"/>
                    </a:cubicBezTo>
                    <a:cubicBezTo>
                      <a:pt x="46" y="6"/>
                      <a:pt x="51" y="10"/>
                      <a:pt x="54" y="14"/>
                    </a:cubicBezTo>
                    <a:close/>
                    <a:moveTo>
                      <a:pt x="23" y="5"/>
                    </a:moveTo>
                    <a:cubicBezTo>
                      <a:pt x="21" y="7"/>
                      <a:pt x="19" y="10"/>
                      <a:pt x="17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3" y="10"/>
                      <a:pt x="18" y="6"/>
                      <a:pt x="23" y="5"/>
                    </a:cubicBezTo>
                    <a:close/>
                    <a:moveTo>
                      <a:pt x="10" y="50"/>
                    </a:moveTo>
                    <a:cubicBezTo>
                      <a:pt x="17" y="50"/>
                      <a:pt x="17" y="50"/>
                      <a:pt x="17" y="50"/>
                    </a:cubicBezTo>
                    <a:cubicBezTo>
                      <a:pt x="19" y="53"/>
                      <a:pt x="21" y="56"/>
                      <a:pt x="23" y="59"/>
                    </a:cubicBezTo>
                    <a:cubicBezTo>
                      <a:pt x="18" y="57"/>
                      <a:pt x="13" y="54"/>
                      <a:pt x="10" y="50"/>
                    </a:cubicBezTo>
                    <a:close/>
                    <a:moveTo>
                      <a:pt x="41" y="59"/>
                    </a:moveTo>
                    <a:cubicBezTo>
                      <a:pt x="43" y="56"/>
                      <a:pt x="45" y="53"/>
                      <a:pt x="47" y="50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1" y="54"/>
                      <a:pt x="46" y="57"/>
                      <a:pt x="41" y="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 dirty="0"/>
              </a:p>
            </p:txBody>
          </p:sp>
        </p:grpSp>
        <p:grpSp>
          <p:nvGrpSpPr>
            <p:cNvPr id="25" name="กลุ่ม 101">
              <a:extLst>
                <a:ext uri="{FF2B5EF4-FFF2-40B4-BE49-F238E27FC236}">
                  <a16:creationId xmlns:a16="http://schemas.microsoft.com/office/drawing/2014/main" id="{4DAC6685-DD2F-5646-BE6F-85329BE3FEFB}"/>
                </a:ext>
              </a:extLst>
            </p:cNvPr>
            <p:cNvGrpSpPr/>
            <p:nvPr/>
          </p:nvGrpSpPr>
          <p:grpSpPr>
            <a:xfrm>
              <a:off x="8781228" y="2895600"/>
              <a:ext cx="5661025" cy="4033838"/>
              <a:chOff x="9004300" y="2895600"/>
              <a:chExt cx="5661025" cy="4033838"/>
            </a:xfrm>
          </p:grpSpPr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A18F51CC-D0B2-314F-9501-B61AFD307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4300" y="2895600"/>
                <a:ext cx="5661025" cy="4033838"/>
              </a:xfrm>
              <a:custGeom>
                <a:avLst/>
                <a:gdLst>
                  <a:gd name="T0" fmla="*/ 97 w 292"/>
                  <a:gd name="T1" fmla="*/ 208 h 208"/>
                  <a:gd name="T2" fmla="*/ 123 w 292"/>
                  <a:gd name="T3" fmla="*/ 159 h 208"/>
                  <a:gd name="T4" fmla="*/ 191 w 292"/>
                  <a:gd name="T5" fmla="*/ 131 h 208"/>
                  <a:gd name="T6" fmla="*/ 239 w 292"/>
                  <a:gd name="T7" fmla="*/ 144 h 208"/>
                  <a:gd name="T8" fmla="*/ 292 w 292"/>
                  <a:gd name="T9" fmla="*/ 73 h 208"/>
                  <a:gd name="T10" fmla="*/ 288 w 292"/>
                  <a:gd name="T11" fmla="*/ 70 h 208"/>
                  <a:gd name="T12" fmla="*/ 284 w 292"/>
                  <a:gd name="T13" fmla="*/ 68 h 208"/>
                  <a:gd name="T14" fmla="*/ 277 w 292"/>
                  <a:gd name="T15" fmla="*/ 64 h 208"/>
                  <a:gd name="T16" fmla="*/ 261 w 292"/>
                  <a:gd name="T17" fmla="*/ 56 h 208"/>
                  <a:gd name="T18" fmla="*/ 244 w 292"/>
                  <a:gd name="T19" fmla="*/ 50 h 208"/>
                  <a:gd name="T20" fmla="*/ 236 w 292"/>
                  <a:gd name="T21" fmla="*/ 48 h 208"/>
                  <a:gd name="T22" fmla="*/ 232 w 292"/>
                  <a:gd name="T23" fmla="*/ 47 h 208"/>
                  <a:gd name="T24" fmla="*/ 224 w 292"/>
                  <a:gd name="T25" fmla="*/ 45 h 208"/>
                  <a:gd name="T26" fmla="*/ 224 w 292"/>
                  <a:gd name="T27" fmla="*/ 23 h 208"/>
                  <a:gd name="T28" fmla="*/ 219 w 292"/>
                  <a:gd name="T29" fmla="*/ 9 h 208"/>
                  <a:gd name="T30" fmla="*/ 207 w 292"/>
                  <a:gd name="T31" fmla="*/ 1 h 208"/>
                  <a:gd name="T32" fmla="*/ 200 w 292"/>
                  <a:gd name="T33" fmla="*/ 0 h 208"/>
                  <a:gd name="T34" fmla="*/ 191 w 292"/>
                  <a:gd name="T35" fmla="*/ 0 h 208"/>
                  <a:gd name="T36" fmla="*/ 182 w 292"/>
                  <a:gd name="T37" fmla="*/ 0 h 208"/>
                  <a:gd name="T38" fmla="*/ 174 w 292"/>
                  <a:gd name="T39" fmla="*/ 1 h 208"/>
                  <a:gd name="T40" fmla="*/ 162 w 292"/>
                  <a:gd name="T41" fmla="*/ 9 h 208"/>
                  <a:gd name="T42" fmla="*/ 158 w 292"/>
                  <a:gd name="T43" fmla="*/ 23 h 208"/>
                  <a:gd name="T44" fmla="*/ 158 w 292"/>
                  <a:gd name="T45" fmla="*/ 45 h 208"/>
                  <a:gd name="T46" fmla="*/ 149 w 292"/>
                  <a:gd name="T47" fmla="*/ 47 h 208"/>
                  <a:gd name="T48" fmla="*/ 145 w 292"/>
                  <a:gd name="T49" fmla="*/ 48 h 208"/>
                  <a:gd name="T50" fmla="*/ 137 w 292"/>
                  <a:gd name="T51" fmla="*/ 50 h 208"/>
                  <a:gd name="T52" fmla="*/ 120 w 292"/>
                  <a:gd name="T53" fmla="*/ 56 h 208"/>
                  <a:gd name="T54" fmla="*/ 105 w 292"/>
                  <a:gd name="T55" fmla="*/ 64 h 208"/>
                  <a:gd name="T56" fmla="*/ 97 w 292"/>
                  <a:gd name="T57" fmla="*/ 68 h 208"/>
                  <a:gd name="T58" fmla="*/ 93 w 292"/>
                  <a:gd name="T59" fmla="*/ 70 h 208"/>
                  <a:gd name="T60" fmla="*/ 86 w 292"/>
                  <a:gd name="T61" fmla="*/ 75 h 208"/>
                  <a:gd name="T62" fmla="*/ 71 w 292"/>
                  <a:gd name="T63" fmla="*/ 59 h 208"/>
                  <a:gd name="T64" fmla="*/ 58 w 292"/>
                  <a:gd name="T65" fmla="*/ 53 h 208"/>
                  <a:gd name="T66" fmla="*/ 43 w 292"/>
                  <a:gd name="T67" fmla="*/ 55 h 208"/>
                  <a:gd name="T68" fmla="*/ 37 w 292"/>
                  <a:gd name="T69" fmla="*/ 60 h 208"/>
                  <a:gd name="T70" fmla="*/ 31 w 292"/>
                  <a:gd name="T71" fmla="*/ 66 h 208"/>
                  <a:gd name="T72" fmla="*/ 24 w 292"/>
                  <a:gd name="T73" fmla="*/ 72 h 208"/>
                  <a:gd name="T74" fmla="*/ 20 w 292"/>
                  <a:gd name="T75" fmla="*/ 78 h 208"/>
                  <a:gd name="T76" fmla="*/ 17 w 292"/>
                  <a:gd name="T77" fmla="*/ 93 h 208"/>
                  <a:gd name="T78" fmla="*/ 24 w 292"/>
                  <a:gd name="T79" fmla="*/ 106 h 208"/>
                  <a:gd name="T80" fmla="*/ 39 w 292"/>
                  <a:gd name="T81" fmla="*/ 122 h 208"/>
                  <a:gd name="T82" fmla="*/ 35 w 292"/>
                  <a:gd name="T83" fmla="*/ 129 h 208"/>
                  <a:gd name="T84" fmla="*/ 33 w 292"/>
                  <a:gd name="T85" fmla="*/ 132 h 208"/>
                  <a:gd name="T86" fmla="*/ 28 w 292"/>
                  <a:gd name="T87" fmla="*/ 140 h 208"/>
                  <a:gd name="T88" fmla="*/ 21 w 292"/>
                  <a:gd name="T89" fmla="*/ 156 h 208"/>
                  <a:gd name="T90" fmla="*/ 15 w 292"/>
                  <a:gd name="T91" fmla="*/ 172 h 208"/>
                  <a:gd name="T92" fmla="*/ 13 w 292"/>
                  <a:gd name="T93" fmla="*/ 180 h 208"/>
                  <a:gd name="T94" fmla="*/ 12 w 292"/>
                  <a:gd name="T95" fmla="*/ 185 h 208"/>
                  <a:gd name="T96" fmla="*/ 10 w 292"/>
                  <a:gd name="T97" fmla="*/ 193 h 208"/>
                  <a:gd name="T98" fmla="*/ 0 w 292"/>
                  <a:gd name="T99" fmla="*/ 193 h 208"/>
                  <a:gd name="T100" fmla="*/ 97 w 292"/>
                  <a:gd name="T101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92" h="208">
                    <a:moveTo>
                      <a:pt x="97" y="208"/>
                    </a:moveTo>
                    <a:cubicBezTo>
                      <a:pt x="101" y="189"/>
                      <a:pt x="110" y="172"/>
                      <a:pt x="123" y="159"/>
                    </a:cubicBezTo>
                    <a:cubicBezTo>
                      <a:pt x="141" y="141"/>
                      <a:pt x="166" y="131"/>
                      <a:pt x="191" y="131"/>
                    </a:cubicBezTo>
                    <a:cubicBezTo>
                      <a:pt x="207" y="131"/>
                      <a:pt x="224" y="135"/>
                      <a:pt x="239" y="144"/>
                    </a:cubicBezTo>
                    <a:cubicBezTo>
                      <a:pt x="292" y="73"/>
                      <a:pt x="292" y="73"/>
                      <a:pt x="292" y="73"/>
                    </a:cubicBezTo>
                    <a:cubicBezTo>
                      <a:pt x="288" y="70"/>
                      <a:pt x="288" y="70"/>
                      <a:pt x="288" y="70"/>
                    </a:cubicBezTo>
                    <a:cubicBezTo>
                      <a:pt x="284" y="68"/>
                      <a:pt x="284" y="68"/>
                      <a:pt x="284" y="68"/>
                    </a:cubicBezTo>
                    <a:cubicBezTo>
                      <a:pt x="282" y="66"/>
                      <a:pt x="279" y="65"/>
                      <a:pt x="277" y="64"/>
                    </a:cubicBezTo>
                    <a:cubicBezTo>
                      <a:pt x="271" y="61"/>
                      <a:pt x="266" y="58"/>
                      <a:pt x="261" y="56"/>
                    </a:cubicBezTo>
                    <a:cubicBezTo>
                      <a:pt x="255" y="54"/>
                      <a:pt x="250" y="52"/>
                      <a:pt x="244" y="50"/>
                    </a:cubicBezTo>
                    <a:cubicBezTo>
                      <a:pt x="242" y="49"/>
                      <a:pt x="239" y="49"/>
                      <a:pt x="236" y="48"/>
                    </a:cubicBezTo>
                    <a:cubicBezTo>
                      <a:pt x="232" y="47"/>
                      <a:pt x="232" y="47"/>
                      <a:pt x="232" y="47"/>
                    </a:cubicBezTo>
                    <a:cubicBezTo>
                      <a:pt x="224" y="45"/>
                      <a:pt x="224" y="45"/>
                      <a:pt x="224" y="45"/>
                    </a:cubicBezTo>
                    <a:cubicBezTo>
                      <a:pt x="224" y="23"/>
                      <a:pt x="224" y="23"/>
                      <a:pt x="224" y="23"/>
                    </a:cubicBezTo>
                    <a:cubicBezTo>
                      <a:pt x="224" y="18"/>
                      <a:pt x="222" y="13"/>
                      <a:pt x="219" y="9"/>
                    </a:cubicBezTo>
                    <a:cubicBezTo>
                      <a:pt x="216" y="5"/>
                      <a:pt x="212" y="2"/>
                      <a:pt x="207" y="1"/>
                    </a:cubicBezTo>
                    <a:cubicBezTo>
                      <a:pt x="205" y="0"/>
                      <a:pt x="202" y="0"/>
                      <a:pt x="200" y="0"/>
                    </a:cubicBezTo>
                    <a:cubicBezTo>
                      <a:pt x="191" y="0"/>
                      <a:pt x="191" y="0"/>
                      <a:pt x="191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79" y="0"/>
                      <a:pt x="177" y="0"/>
                      <a:pt x="174" y="1"/>
                    </a:cubicBezTo>
                    <a:cubicBezTo>
                      <a:pt x="169" y="2"/>
                      <a:pt x="165" y="5"/>
                      <a:pt x="162" y="9"/>
                    </a:cubicBezTo>
                    <a:cubicBezTo>
                      <a:pt x="159" y="13"/>
                      <a:pt x="158" y="18"/>
                      <a:pt x="158" y="23"/>
                    </a:cubicBezTo>
                    <a:cubicBezTo>
                      <a:pt x="158" y="45"/>
                      <a:pt x="158" y="45"/>
                      <a:pt x="158" y="45"/>
                    </a:cubicBezTo>
                    <a:cubicBezTo>
                      <a:pt x="149" y="47"/>
                      <a:pt x="149" y="47"/>
                      <a:pt x="149" y="47"/>
                    </a:cubicBezTo>
                    <a:cubicBezTo>
                      <a:pt x="145" y="48"/>
                      <a:pt x="145" y="48"/>
                      <a:pt x="145" y="48"/>
                    </a:cubicBezTo>
                    <a:cubicBezTo>
                      <a:pt x="142" y="49"/>
                      <a:pt x="139" y="49"/>
                      <a:pt x="137" y="50"/>
                    </a:cubicBezTo>
                    <a:cubicBezTo>
                      <a:pt x="131" y="52"/>
                      <a:pt x="126" y="54"/>
                      <a:pt x="120" y="56"/>
                    </a:cubicBezTo>
                    <a:cubicBezTo>
                      <a:pt x="115" y="58"/>
                      <a:pt x="110" y="61"/>
                      <a:pt x="105" y="64"/>
                    </a:cubicBezTo>
                    <a:cubicBezTo>
                      <a:pt x="102" y="65"/>
                      <a:pt x="99" y="66"/>
                      <a:pt x="97" y="68"/>
                    </a:cubicBezTo>
                    <a:cubicBezTo>
                      <a:pt x="93" y="70"/>
                      <a:pt x="93" y="70"/>
                      <a:pt x="93" y="70"/>
                    </a:cubicBezTo>
                    <a:cubicBezTo>
                      <a:pt x="86" y="75"/>
                      <a:pt x="86" y="75"/>
                      <a:pt x="86" y="75"/>
                    </a:cubicBezTo>
                    <a:cubicBezTo>
                      <a:pt x="71" y="59"/>
                      <a:pt x="71" y="59"/>
                      <a:pt x="71" y="59"/>
                    </a:cubicBezTo>
                    <a:cubicBezTo>
                      <a:pt x="67" y="56"/>
                      <a:pt x="63" y="53"/>
                      <a:pt x="58" y="53"/>
                    </a:cubicBezTo>
                    <a:cubicBezTo>
                      <a:pt x="53" y="52"/>
                      <a:pt x="47" y="53"/>
                      <a:pt x="43" y="55"/>
                    </a:cubicBezTo>
                    <a:cubicBezTo>
                      <a:pt x="41" y="56"/>
                      <a:pt x="39" y="58"/>
                      <a:pt x="37" y="60"/>
                    </a:cubicBezTo>
                    <a:cubicBezTo>
                      <a:pt x="31" y="66"/>
                      <a:pt x="31" y="66"/>
                      <a:pt x="31" y="6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2" y="74"/>
                      <a:pt x="21" y="76"/>
                      <a:pt x="20" y="78"/>
                    </a:cubicBezTo>
                    <a:cubicBezTo>
                      <a:pt x="18" y="83"/>
                      <a:pt x="17" y="88"/>
                      <a:pt x="17" y="93"/>
                    </a:cubicBezTo>
                    <a:cubicBezTo>
                      <a:pt x="18" y="98"/>
                      <a:pt x="20" y="103"/>
                      <a:pt x="24" y="106"/>
                    </a:cubicBezTo>
                    <a:cubicBezTo>
                      <a:pt x="39" y="122"/>
                      <a:pt x="39" y="122"/>
                      <a:pt x="39" y="122"/>
                    </a:cubicBezTo>
                    <a:cubicBezTo>
                      <a:pt x="35" y="129"/>
                      <a:pt x="35" y="129"/>
                      <a:pt x="35" y="129"/>
                    </a:cubicBezTo>
                    <a:cubicBezTo>
                      <a:pt x="33" y="132"/>
                      <a:pt x="33" y="132"/>
                      <a:pt x="33" y="132"/>
                    </a:cubicBezTo>
                    <a:cubicBezTo>
                      <a:pt x="31" y="135"/>
                      <a:pt x="30" y="137"/>
                      <a:pt x="28" y="140"/>
                    </a:cubicBezTo>
                    <a:cubicBezTo>
                      <a:pt x="26" y="145"/>
                      <a:pt x="23" y="150"/>
                      <a:pt x="21" y="156"/>
                    </a:cubicBezTo>
                    <a:cubicBezTo>
                      <a:pt x="19" y="161"/>
                      <a:pt x="17" y="166"/>
                      <a:pt x="15" y="172"/>
                    </a:cubicBezTo>
                    <a:cubicBezTo>
                      <a:pt x="14" y="175"/>
                      <a:pt x="13" y="178"/>
                      <a:pt x="13" y="180"/>
                    </a:cubicBezTo>
                    <a:cubicBezTo>
                      <a:pt x="12" y="185"/>
                      <a:pt x="12" y="185"/>
                      <a:pt x="12" y="185"/>
                    </a:cubicBezTo>
                    <a:cubicBezTo>
                      <a:pt x="10" y="193"/>
                      <a:pt x="10" y="193"/>
                      <a:pt x="10" y="193"/>
                    </a:cubicBezTo>
                    <a:cubicBezTo>
                      <a:pt x="0" y="193"/>
                      <a:pt x="0" y="193"/>
                      <a:pt x="0" y="193"/>
                    </a:cubicBezTo>
                    <a:lnTo>
                      <a:pt x="97" y="208"/>
                    </a:lnTo>
                    <a:close/>
                  </a:path>
                </a:pathLst>
              </a:custGeom>
              <a:solidFill>
                <a:srgbClr val="3F246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27" name="Freeform 191">
                <a:extLst>
                  <a:ext uri="{FF2B5EF4-FFF2-40B4-BE49-F238E27FC236}">
                    <a16:creationId xmlns:a16="http://schemas.microsoft.com/office/drawing/2014/main" id="{E82B1CB8-6FC8-2045-B54D-A36D396AEE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45407" y="4495800"/>
                <a:ext cx="687109" cy="747382"/>
              </a:xfrm>
              <a:custGeom>
                <a:avLst/>
                <a:gdLst>
                  <a:gd name="T0" fmla="*/ 34 w 57"/>
                  <a:gd name="T1" fmla="*/ 0 h 62"/>
                  <a:gd name="T2" fmla="*/ 32 w 57"/>
                  <a:gd name="T3" fmla="*/ 10 h 62"/>
                  <a:gd name="T4" fmla="*/ 30 w 57"/>
                  <a:gd name="T5" fmla="*/ 25 h 62"/>
                  <a:gd name="T6" fmla="*/ 28 w 57"/>
                  <a:gd name="T7" fmla="*/ 25 h 62"/>
                  <a:gd name="T8" fmla="*/ 24 w 57"/>
                  <a:gd name="T9" fmla="*/ 25 h 62"/>
                  <a:gd name="T10" fmla="*/ 24 w 57"/>
                  <a:gd name="T11" fmla="*/ 2 h 62"/>
                  <a:gd name="T12" fmla="*/ 1 w 57"/>
                  <a:gd name="T13" fmla="*/ 0 h 62"/>
                  <a:gd name="T14" fmla="*/ 0 w 57"/>
                  <a:gd name="T15" fmla="*/ 10 h 62"/>
                  <a:gd name="T16" fmla="*/ 0 w 57"/>
                  <a:gd name="T17" fmla="*/ 28 h 62"/>
                  <a:gd name="T18" fmla="*/ 8 w 57"/>
                  <a:gd name="T19" fmla="*/ 60 h 62"/>
                  <a:gd name="T20" fmla="*/ 27 w 57"/>
                  <a:gd name="T21" fmla="*/ 62 h 62"/>
                  <a:gd name="T22" fmla="*/ 30 w 57"/>
                  <a:gd name="T23" fmla="*/ 62 h 62"/>
                  <a:gd name="T24" fmla="*/ 48 w 57"/>
                  <a:gd name="T25" fmla="*/ 60 h 62"/>
                  <a:gd name="T26" fmla="*/ 56 w 57"/>
                  <a:gd name="T27" fmla="*/ 28 h 62"/>
                  <a:gd name="T28" fmla="*/ 57 w 57"/>
                  <a:gd name="T29" fmla="*/ 10 h 62"/>
                  <a:gd name="T30" fmla="*/ 55 w 57"/>
                  <a:gd name="T31" fmla="*/ 0 h 62"/>
                  <a:gd name="T32" fmla="*/ 21 w 57"/>
                  <a:gd name="T33" fmla="*/ 4 h 62"/>
                  <a:gd name="T34" fmla="*/ 3 w 57"/>
                  <a:gd name="T35" fmla="*/ 9 h 62"/>
                  <a:gd name="T36" fmla="*/ 10 w 57"/>
                  <a:gd name="T37" fmla="*/ 48 h 62"/>
                  <a:gd name="T38" fmla="*/ 3 w 57"/>
                  <a:gd name="T39" fmla="*/ 12 h 62"/>
                  <a:gd name="T40" fmla="*/ 10 w 57"/>
                  <a:gd name="T41" fmla="*/ 48 h 62"/>
                  <a:gd name="T42" fmla="*/ 12 w 57"/>
                  <a:gd name="T43" fmla="*/ 59 h 62"/>
                  <a:gd name="T44" fmla="*/ 25 w 57"/>
                  <a:gd name="T45" fmla="*/ 54 h 62"/>
                  <a:gd name="T46" fmla="*/ 25 w 57"/>
                  <a:gd name="T47" fmla="*/ 43 h 62"/>
                  <a:gd name="T48" fmla="*/ 13 w 57"/>
                  <a:gd name="T49" fmla="*/ 50 h 62"/>
                  <a:gd name="T50" fmla="*/ 21 w 57"/>
                  <a:gd name="T51" fmla="*/ 12 h 62"/>
                  <a:gd name="T52" fmla="*/ 22 w 57"/>
                  <a:gd name="T53" fmla="*/ 29 h 62"/>
                  <a:gd name="T54" fmla="*/ 25 w 57"/>
                  <a:gd name="T55" fmla="*/ 36 h 62"/>
                  <a:gd name="T56" fmla="*/ 31 w 57"/>
                  <a:gd name="T57" fmla="*/ 29 h 62"/>
                  <a:gd name="T58" fmla="*/ 36 w 57"/>
                  <a:gd name="T59" fmla="*/ 27 h 62"/>
                  <a:gd name="T60" fmla="*/ 43 w 57"/>
                  <a:gd name="T61" fmla="*/ 12 h 62"/>
                  <a:gd name="T62" fmla="*/ 31 w 57"/>
                  <a:gd name="T63" fmla="*/ 50 h 62"/>
                  <a:gd name="T64" fmla="*/ 25 w 57"/>
                  <a:gd name="T65" fmla="*/ 43 h 62"/>
                  <a:gd name="T66" fmla="*/ 31 w 57"/>
                  <a:gd name="T67" fmla="*/ 59 h 62"/>
                  <a:gd name="T68" fmla="*/ 45 w 57"/>
                  <a:gd name="T69" fmla="*/ 54 h 62"/>
                  <a:gd name="T70" fmla="*/ 53 w 57"/>
                  <a:gd name="T71" fmla="*/ 27 h 62"/>
                  <a:gd name="T72" fmla="*/ 46 w 57"/>
                  <a:gd name="T73" fmla="*/ 12 h 62"/>
                  <a:gd name="T74" fmla="*/ 53 w 57"/>
                  <a:gd name="T75" fmla="*/ 27 h 62"/>
                  <a:gd name="T76" fmla="*/ 36 w 57"/>
                  <a:gd name="T77" fmla="*/ 9 h 62"/>
                  <a:gd name="T78" fmla="*/ 53 w 57"/>
                  <a:gd name="T79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57" h="62">
                    <a:moveTo>
                      <a:pt x="55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1"/>
                      <a:pt x="32" y="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25"/>
                      <a:pt x="32" y="25"/>
                      <a:pt x="32" y="25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8" y="61"/>
                      <a:pt x="9" y="62"/>
                      <a:pt x="10" y="62"/>
                    </a:cubicBezTo>
                    <a:cubicBezTo>
                      <a:pt x="27" y="62"/>
                      <a:pt x="27" y="62"/>
                      <a:pt x="27" y="62"/>
                    </a:cubicBezTo>
                    <a:cubicBezTo>
                      <a:pt x="27" y="62"/>
                      <a:pt x="28" y="62"/>
                      <a:pt x="28" y="61"/>
                    </a:cubicBezTo>
                    <a:cubicBezTo>
                      <a:pt x="28" y="62"/>
                      <a:pt x="29" y="62"/>
                      <a:pt x="30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7" y="62"/>
                      <a:pt x="48" y="61"/>
                      <a:pt x="48" y="60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27"/>
                      <a:pt x="57" y="27"/>
                      <a:pt x="57" y="27"/>
                    </a:cubicBezTo>
                    <a:cubicBezTo>
                      <a:pt x="57" y="10"/>
                      <a:pt x="57" y="10"/>
                      <a:pt x="57" y="10"/>
                    </a:cubicBezTo>
                    <a:cubicBezTo>
                      <a:pt x="57" y="2"/>
                      <a:pt x="57" y="2"/>
                      <a:pt x="57" y="2"/>
                    </a:cubicBezTo>
                    <a:cubicBezTo>
                      <a:pt x="57" y="1"/>
                      <a:pt x="56" y="0"/>
                      <a:pt x="55" y="0"/>
                    </a:cubicBezTo>
                    <a:close/>
                    <a:moveTo>
                      <a:pt x="3" y="4"/>
                    </a:moveTo>
                    <a:cubicBezTo>
                      <a:pt x="21" y="4"/>
                      <a:pt x="21" y="4"/>
                      <a:pt x="21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3" y="4"/>
                    </a:lnTo>
                    <a:close/>
                    <a:moveTo>
                      <a:pt x="10" y="48"/>
                    </a:moveTo>
                    <a:cubicBezTo>
                      <a:pt x="3" y="27"/>
                      <a:pt x="3" y="27"/>
                      <a:pt x="3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0" y="12"/>
                      <a:pt x="10" y="12"/>
                      <a:pt x="10" y="12"/>
                    </a:cubicBezTo>
                    <a:lnTo>
                      <a:pt x="10" y="48"/>
                    </a:lnTo>
                    <a:close/>
                    <a:moveTo>
                      <a:pt x="25" y="59"/>
                    </a:move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25" y="54"/>
                      <a:pt x="25" y="54"/>
                      <a:pt x="25" y="54"/>
                    </a:cubicBezTo>
                    <a:lnTo>
                      <a:pt x="25" y="59"/>
                    </a:lnTo>
                    <a:close/>
                    <a:moveTo>
                      <a:pt x="25" y="43"/>
                    </a:moveTo>
                    <a:cubicBezTo>
                      <a:pt x="25" y="50"/>
                      <a:pt x="25" y="50"/>
                      <a:pt x="25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8"/>
                      <a:pt x="21" y="29"/>
                      <a:pt x="22" y="29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5" y="29"/>
                      <a:pt x="36" y="28"/>
                      <a:pt x="36" y="27"/>
                    </a:cubicBezTo>
                    <a:cubicBezTo>
                      <a:pt x="36" y="12"/>
                      <a:pt x="36" y="12"/>
                      <a:pt x="36" y="12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31" y="50"/>
                      <a:pt x="31" y="50"/>
                      <a:pt x="31" y="50"/>
                    </a:cubicBezTo>
                    <a:cubicBezTo>
                      <a:pt x="31" y="43"/>
                      <a:pt x="31" y="43"/>
                      <a:pt x="31" y="43"/>
                    </a:cubicBezTo>
                    <a:lnTo>
                      <a:pt x="25" y="43"/>
                    </a:lnTo>
                    <a:close/>
                    <a:moveTo>
                      <a:pt x="45" y="59"/>
                    </a:move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54"/>
                      <a:pt x="31" y="54"/>
                      <a:pt x="31" y="54"/>
                    </a:cubicBezTo>
                    <a:cubicBezTo>
                      <a:pt x="45" y="54"/>
                      <a:pt x="45" y="54"/>
                      <a:pt x="45" y="54"/>
                    </a:cubicBezTo>
                    <a:lnTo>
                      <a:pt x="45" y="59"/>
                    </a:lnTo>
                    <a:close/>
                    <a:moveTo>
                      <a:pt x="53" y="27"/>
                    </a:moveTo>
                    <a:cubicBezTo>
                      <a:pt x="46" y="48"/>
                      <a:pt x="46" y="48"/>
                      <a:pt x="46" y="48"/>
                    </a:cubicBezTo>
                    <a:cubicBezTo>
                      <a:pt x="46" y="12"/>
                      <a:pt x="46" y="12"/>
                      <a:pt x="46" y="12"/>
                    </a:cubicBezTo>
                    <a:cubicBezTo>
                      <a:pt x="53" y="12"/>
                      <a:pt x="53" y="12"/>
                      <a:pt x="53" y="12"/>
                    </a:cubicBezTo>
                    <a:lnTo>
                      <a:pt x="53" y="27"/>
                    </a:lnTo>
                    <a:close/>
                    <a:moveTo>
                      <a:pt x="53" y="9"/>
                    </a:moveTo>
                    <a:cubicBezTo>
                      <a:pt x="36" y="9"/>
                      <a:pt x="36" y="9"/>
                      <a:pt x="36" y="9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53" y="4"/>
                      <a:pt x="53" y="4"/>
                      <a:pt x="53" y="4"/>
                    </a:cubicBezTo>
                    <a:lnTo>
                      <a:pt x="53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28" name="กลุ่ม 104">
              <a:extLst>
                <a:ext uri="{FF2B5EF4-FFF2-40B4-BE49-F238E27FC236}">
                  <a16:creationId xmlns:a16="http://schemas.microsoft.com/office/drawing/2014/main" id="{72FDFBBC-CA90-5F47-9165-8AD943F86752}"/>
                </a:ext>
              </a:extLst>
            </p:cNvPr>
            <p:cNvGrpSpPr/>
            <p:nvPr/>
          </p:nvGrpSpPr>
          <p:grpSpPr>
            <a:xfrm>
              <a:off x="13415141" y="3903663"/>
              <a:ext cx="3451225" cy="4071938"/>
              <a:chOff x="13638213" y="3903663"/>
              <a:chExt cx="3451225" cy="4071938"/>
            </a:xfrm>
          </p:grpSpPr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86ACC647-B59F-DE45-9839-CEA4755B6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8213" y="3903663"/>
                <a:ext cx="3451225" cy="4071938"/>
              </a:xfrm>
              <a:custGeom>
                <a:avLst/>
                <a:gdLst>
                  <a:gd name="T0" fmla="*/ 177 w 178"/>
                  <a:gd name="T1" fmla="*/ 160 h 210"/>
                  <a:gd name="T2" fmla="*/ 175 w 178"/>
                  <a:gd name="T3" fmla="*/ 154 h 210"/>
                  <a:gd name="T4" fmla="*/ 154 w 178"/>
                  <a:gd name="T5" fmla="*/ 141 h 210"/>
                  <a:gd name="T6" fmla="*/ 132 w 178"/>
                  <a:gd name="T7" fmla="*/ 141 h 210"/>
                  <a:gd name="T8" fmla="*/ 131 w 178"/>
                  <a:gd name="T9" fmla="*/ 133 h 210"/>
                  <a:gd name="T10" fmla="*/ 129 w 178"/>
                  <a:gd name="T11" fmla="*/ 128 h 210"/>
                  <a:gd name="T12" fmla="*/ 127 w 178"/>
                  <a:gd name="T13" fmla="*/ 120 h 210"/>
                  <a:gd name="T14" fmla="*/ 121 w 178"/>
                  <a:gd name="T15" fmla="*/ 104 h 210"/>
                  <a:gd name="T16" fmla="*/ 114 w 178"/>
                  <a:gd name="T17" fmla="*/ 88 h 210"/>
                  <a:gd name="T18" fmla="*/ 109 w 178"/>
                  <a:gd name="T19" fmla="*/ 80 h 210"/>
                  <a:gd name="T20" fmla="*/ 107 w 178"/>
                  <a:gd name="T21" fmla="*/ 77 h 210"/>
                  <a:gd name="T22" fmla="*/ 103 w 178"/>
                  <a:gd name="T23" fmla="*/ 70 h 210"/>
                  <a:gd name="T24" fmla="*/ 118 w 178"/>
                  <a:gd name="T25" fmla="*/ 54 h 210"/>
                  <a:gd name="T26" fmla="*/ 125 w 178"/>
                  <a:gd name="T27" fmla="*/ 41 h 210"/>
                  <a:gd name="T28" fmla="*/ 122 w 178"/>
                  <a:gd name="T29" fmla="*/ 26 h 210"/>
                  <a:gd name="T30" fmla="*/ 118 w 178"/>
                  <a:gd name="T31" fmla="*/ 20 h 210"/>
                  <a:gd name="T32" fmla="*/ 111 w 178"/>
                  <a:gd name="T33" fmla="*/ 14 h 210"/>
                  <a:gd name="T34" fmla="*/ 105 w 178"/>
                  <a:gd name="T35" fmla="*/ 8 h 210"/>
                  <a:gd name="T36" fmla="*/ 99 w 178"/>
                  <a:gd name="T37" fmla="*/ 3 h 210"/>
                  <a:gd name="T38" fmla="*/ 85 w 178"/>
                  <a:gd name="T39" fmla="*/ 1 h 210"/>
                  <a:gd name="T40" fmla="*/ 71 w 178"/>
                  <a:gd name="T41" fmla="*/ 7 h 210"/>
                  <a:gd name="T42" fmla="*/ 56 w 178"/>
                  <a:gd name="T43" fmla="*/ 23 h 210"/>
                  <a:gd name="T44" fmla="*/ 54 w 178"/>
                  <a:gd name="T45" fmla="*/ 21 h 210"/>
                  <a:gd name="T46" fmla="*/ 0 w 178"/>
                  <a:gd name="T47" fmla="*/ 92 h 210"/>
                  <a:gd name="T48" fmla="*/ 19 w 178"/>
                  <a:gd name="T49" fmla="*/ 107 h 210"/>
                  <a:gd name="T50" fmla="*/ 47 w 178"/>
                  <a:gd name="T51" fmla="*/ 174 h 210"/>
                  <a:gd name="T52" fmla="*/ 46 w 178"/>
                  <a:gd name="T53" fmla="*/ 185 h 210"/>
                  <a:gd name="T54" fmla="*/ 132 w 178"/>
                  <a:gd name="T55" fmla="*/ 210 h 210"/>
                  <a:gd name="T56" fmla="*/ 132 w 178"/>
                  <a:gd name="T57" fmla="*/ 207 h 210"/>
                  <a:gd name="T58" fmla="*/ 152 w 178"/>
                  <a:gd name="T59" fmla="*/ 207 h 210"/>
                  <a:gd name="T60" fmla="*/ 165 w 178"/>
                  <a:gd name="T61" fmla="*/ 204 h 210"/>
                  <a:gd name="T62" fmla="*/ 178 w 178"/>
                  <a:gd name="T63" fmla="*/ 183 h 210"/>
                  <a:gd name="T64" fmla="*/ 178 w 178"/>
                  <a:gd name="T65" fmla="*/ 167 h 210"/>
                  <a:gd name="T66" fmla="*/ 177 w 178"/>
                  <a:gd name="T67" fmla="*/ 16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78" h="210">
                    <a:moveTo>
                      <a:pt x="177" y="160"/>
                    </a:moveTo>
                    <a:cubicBezTo>
                      <a:pt x="177" y="158"/>
                      <a:pt x="176" y="156"/>
                      <a:pt x="175" y="154"/>
                    </a:cubicBezTo>
                    <a:cubicBezTo>
                      <a:pt x="171" y="146"/>
                      <a:pt x="163" y="141"/>
                      <a:pt x="154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1" y="133"/>
                      <a:pt x="131" y="133"/>
                      <a:pt x="131" y="133"/>
                    </a:cubicBezTo>
                    <a:cubicBezTo>
                      <a:pt x="129" y="128"/>
                      <a:pt x="129" y="128"/>
                      <a:pt x="129" y="128"/>
                    </a:cubicBezTo>
                    <a:cubicBezTo>
                      <a:pt x="129" y="126"/>
                      <a:pt x="128" y="123"/>
                      <a:pt x="127" y="120"/>
                    </a:cubicBezTo>
                    <a:cubicBezTo>
                      <a:pt x="125" y="114"/>
                      <a:pt x="123" y="109"/>
                      <a:pt x="121" y="104"/>
                    </a:cubicBezTo>
                    <a:cubicBezTo>
                      <a:pt x="119" y="98"/>
                      <a:pt x="116" y="93"/>
                      <a:pt x="114" y="88"/>
                    </a:cubicBezTo>
                    <a:cubicBezTo>
                      <a:pt x="112" y="85"/>
                      <a:pt x="111" y="83"/>
                      <a:pt x="109" y="80"/>
                    </a:cubicBezTo>
                    <a:cubicBezTo>
                      <a:pt x="107" y="77"/>
                      <a:pt x="107" y="77"/>
                      <a:pt x="107" y="77"/>
                    </a:cubicBezTo>
                    <a:cubicBezTo>
                      <a:pt x="103" y="70"/>
                      <a:pt x="103" y="70"/>
                      <a:pt x="103" y="70"/>
                    </a:cubicBezTo>
                    <a:cubicBezTo>
                      <a:pt x="118" y="54"/>
                      <a:pt x="118" y="54"/>
                      <a:pt x="118" y="54"/>
                    </a:cubicBezTo>
                    <a:cubicBezTo>
                      <a:pt x="122" y="51"/>
                      <a:pt x="124" y="46"/>
                      <a:pt x="125" y="41"/>
                    </a:cubicBezTo>
                    <a:cubicBezTo>
                      <a:pt x="126" y="36"/>
                      <a:pt x="125" y="31"/>
                      <a:pt x="122" y="26"/>
                    </a:cubicBezTo>
                    <a:cubicBezTo>
                      <a:pt x="121" y="24"/>
                      <a:pt x="120" y="22"/>
                      <a:pt x="118" y="20"/>
                    </a:cubicBezTo>
                    <a:cubicBezTo>
                      <a:pt x="111" y="14"/>
                      <a:pt x="111" y="14"/>
                      <a:pt x="111" y="14"/>
                    </a:cubicBezTo>
                    <a:cubicBezTo>
                      <a:pt x="105" y="8"/>
                      <a:pt x="105" y="8"/>
                      <a:pt x="105" y="8"/>
                    </a:cubicBezTo>
                    <a:cubicBezTo>
                      <a:pt x="103" y="6"/>
                      <a:pt x="101" y="4"/>
                      <a:pt x="99" y="3"/>
                    </a:cubicBezTo>
                    <a:cubicBezTo>
                      <a:pt x="95" y="1"/>
                      <a:pt x="90" y="0"/>
                      <a:pt x="85" y="1"/>
                    </a:cubicBezTo>
                    <a:cubicBezTo>
                      <a:pt x="80" y="1"/>
                      <a:pt x="75" y="4"/>
                      <a:pt x="71" y="7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7" y="96"/>
                      <a:pt x="13" y="101"/>
                      <a:pt x="19" y="107"/>
                    </a:cubicBezTo>
                    <a:cubicBezTo>
                      <a:pt x="37" y="124"/>
                      <a:pt x="47" y="149"/>
                      <a:pt x="47" y="174"/>
                    </a:cubicBezTo>
                    <a:cubicBezTo>
                      <a:pt x="47" y="178"/>
                      <a:pt x="46" y="182"/>
                      <a:pt x="46" y="185"/>
                    </a:cubicBezTo>
                    <a:cubicBezTo>
                      <a:pt x="132" y="210"/>
                      <a:pt x="132" y="210"/>
                      <a:pt x="132" y="210"/>
                    </a:cubicBezTo>
                    <a:cubicBezTo>
                      <a:pt x="132" y="207"/>
                      <a:pt x="132" y="207"/>
                      <a:pt x="132" y="207"/>
                    </a:cubicBezTo>
                    <a:cubicBezTo>
                      <a:pt x="152" y="207"/>
                      <a:pt x="152" y="207"/>
                      <a:pt x="152" y="207"/>
                    </a:cubicBezTo>
                    <a:cubicBezTo>
                      <a:pt x="157" y="207"/>
                      <a:pt x="161" y="206"/>
                      <a:pt x="165" y="204"/>
                    </a:cubicBezTo>
                    <a:cubicBezTo>
                      <a:pt x="173" y="200"/>
                      <a:pt x="178" y="192"/>
                      <a:pt x="178" y="183"/>
                    </a:cubicBezTo>
                    <a:cubicBezTo>
                      <a:pt x="178" y="167"/>
                      <a:pt x="178" y="167"/>
                      <a:pt x="178" y="167"/>
                    </a:cubicBezTo>
                    <a:cubicBezTo>
                      <a:pt x="178" y="164"/>
                      <a:pt x="178" y="162"/>
                      <a:pt x="177" y="160"/>
                    </a:cubicBezTo>
                    <a:close/>
                  </a:path>
                </a:pathLst>
              </a:custGeom>
              <a:solidFill>
                <a:srgbClr val="F5666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0" name="Freeform 102">
                <a:extLst>
                  <a:ext uri="{FF2B5EF4-FFF2-40B4-BE49-F238E27FC236}">
                    <a16:creationId xmlns:a16="http://schemas.microsoft.com/office/drawing/2014/main" id="{E8125964-5B03-BB4D-B1E8-E6B166A502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732821" y="5791200"/>
                <a:ext cx="807654" cy="747381"/>
              </a:xfrm>
              <a:custGeom>
                <a:avLst/>
                <a:gdLst>
                  <a:gd name="T0" fmla="*/ 59 w 67"/>
                  <a:gd name="T1" fmla="*/ 44 h 62"/>
                  <a:gd name="T2" fmla="*/ 59 w 67"/>
                  <a:gd name="T3" fmla="*/ 35 h 62"/>
                  <a:gd name="T4" fmla="*/ 58 w 67"/>
                  <a:gd name="T5" fmla="*/ 33 h 62"/>
                  <a:gd name="T6" fmla="*/ 53 w 67"/>
                  <a:gd name="T7" fmla="*/ 33 h 62"/>
                  <a:gd name="T8" fmla="*/ 50 w 67"/>
                  <a:gd name="T9" fmla="*/ 33 h 62"/>
                  <a:gd name="T10" fmla="*/ 35 w 67"/>
                  <a:gd name="T11" fmla="*/ 33 h 62"/>
                  <a:gd name="T12" fmla="*/ 35 w 67"/>
                  <a:gd name="T13" fmla="*/ 19 h 62"/>
                  <a:gd name="T14" fmla="*/ 43 w 67"/>
                  <a:gd name="T15" fmla="*/ 10 h 62"/>
                  <a:gd name="T16" fmla="*/ 34 w 67"/>
                  <a:gd name="T17" fmla="*/ 0 h 62"/>
                  <a:gd name="T18" fmla="*/ 24 w 67"/>
                  <a:gd name="T19" fmla="*/ 10 h 62"/>
                  <a:gd name="T20" fmla="*/ 32 w 67"/>
                  <a:gd name="T21" fmla="*/ 19 h 62"/>
                  <a:gd name="T22" fmla="*/ 32 w 67"/>
                  <a:gd name="T23" fmla="*/ 33 h 62"/>
                  <a:gd name="T24" fmla="*/ 10 w 67"/>
                  <a:gd name="T25" fmla="*/ 33 h 62"/>
                  <a:gd name="T26" fmla="*/ 8 w 67"/>
                  <a:gd name="T27" fmla="*/ 35 h 62"/>
                  <a:gd name="T28" fmla="*/ 8 w 67"/>
                  <a:gd name="T29" fmla="*/ 44 h 62"/>
                  <a:gd name="T30" fmla="*/ 0 w 67"/>
                  <a:gd name="T31" fmla="*/ 53 h 62"/>
                  <a:gd name="T32" fmla="*/ 10 w 67"/>
                  <a:gd name="T33" fmla="*/ 62 h 62"/>
                  <a:gd name="T34" fmla="*/ 19 w 67"/>
                  <a:gd name="T35" fmla="*/ 53 h 62"/>
                  <a:gd name="T36" fmla="*/ 11 w 67"/>
                  <a:gd name="T37" fmla="*/ 44 h 62"/>
                  <a:gd name="T38" fmla="*/ 11 w 67"/>
                  <a:gd name="T39" fmla="*/ 36 h 62"/>
                  <a:gd name="T40" fmla="*/ 32 w 67"/>
                  <a:gd name="T41" fmla="*/ 36 h 62"/>
                  <a:gd name="T42" fmla="*/ 32 w 67"/>
                  <a:gd name="T43" fmla="*/ 44 h 62"/>
                  <a:gd name="T44" fmla="*/ 24 w 67"/>
                  <a:gd name="T45" fmla="*/ 53 h 62"/>
                  <a:gd name="T46" fmla="*/ 34 w 67"/>
                  <a:gd name="T47" fmla="*/ 62 h 62"/>
                  <a:gd name="T48" fmla="*/ 43 w 67"/>
                  <a:gd name="T49" fmla="*/ 53 h 62"/>
                  <a:gd name="T50" fmla="*/ 35 w 67"/>
                  <a:gd name="T51" fmla="*/ 44 h 62"/>
                  <a:gd name="T52" fmla="*/ 35 w 67"/>
                  <a:gd name="T53" fmla="*/ 36 h 62"/>
                  <a:gd name="T54" fmla="*/ 50 w 67"/>
                  <a:gd name="T55" fmla="*/ 36 h 62"/>
                  <a:gd name="T56" fmla="*/ 53 w 67"/>
                  <a:gd name="T57" fmla="*/ 36 h 62"/>
                  <a:gd name="T58" fmla="*/ 56 w 67"/>
                  <a:gd name="T59" fmla="*/ 36 h 62"/>
                  <a:gd name="T60" fmla="*/ 56 w 67"/>
                  <a:gd name="T61" fmla="*/ 44 h 62"/>
                  <a:gd name="T62" fmla="*/ 48 w 67"/>
                  <a:gd name="T63" fmla="*/ 53 h 62"/>
                  <a:gd name="T64" fmla="*/ 58 w 67"/>
                  <a:gd name="T65" fmla="*/ 62 h 62"/>
                  <a:gd name="T66" fmla="*/ 67 w 67"/>
                  <a:gd name="T67" fmla="*/ 53 h 62"/>
                  <a:gd name="T68" fmla="*/ 59 w 67"/>
                  <a:gd name="T69" fmla="*/ 44 h 62"/>
                  <a:gd name="T70" fmla="*/ 28 w 67"/>
                  <a:gd name="T71" fmla="*/ 10 h 62"/>
                  <a:gd name="T72" fmla="*/ 34 w 67"/>
                  <a:gd name="T73" fmla="*/ 4 h 62"/>
                  <a:gd name="T74" fmla="*/ 39 w 67"/>
                  <a:gd name="T75" fmla="*/ 10 h 62"/>
                  <a:gd name="T76" fmla="*/ 34 w 67"/>
                  <a:gd name="T77" fmla="*/ 15 h 62"/>
                  <a:gd name="T78" fmla="*/ 28 w 67"/>
                  <a:gd name="T79" fmla="*/ 10 h 62"/>
                  <a:gd name="T80" fmla="*/ 15 w 67"/>
                  <a:gd name="T81" fmla="*/ 53 h 62"/>
                  <a:gd name="T82" fmla="*/ 10 w 67"/>
                  <a:gd name="T83" fmla="*/ 58 h 62"/>
                  <a:gd name="T84" fmla="*/ 4 w 67"/>
                  <a:gd name="T85" fmla="*/ 53 h 62"/>
                  <a:gd name="T86" fmla="*/ 10 w 67"/>
                  <a:gd name="T87" fmla="*/ 47 h 62"/>
                  <a:gd name="T88" fmla="*/ 15 w 67"/>
                  <a:gd name="T89" fmla="*/ 53 h 62"/>
                  <a:gd name="T90" fmla="*/ 39 w 67"/>
                  <a:gd name="T91" fmla="*/ 53 h 62"/>
                  <a:gd name="T92" fmla="*/ 34 w 67"/>
                  <a:gd name="T93" fmla="*/ 58 h 62"/>
                  <a:gd name="T94" fmla="*/ 28 w 67"/>
                  <a:gd name="T95" fmla="*/ 53 h 62"/>
                  <a:gd name="T96" fmla="*/ 34 w 67"/>
                  <a:gd name="T97" fmla="*/ 47 h 62"/>
                  <a:gd name="T98" fmla="*/ 39 w 67"/>
                  <a:gd name="T99" fmla="*/ 53 h 62"/>
                  <a:gd name="T100" fmla="*/ 58 w 67"/>
                  <a:gd name="T101" fmla="*/ 58 h 62"/>
                  <a:gd name="T102" fmla="*/ 52 w 67"/>
                  <a:gd name="T103" fmla="*/ 53 h 62"/>
                  <a:gd name="T104" fmla="*/ 58 w 67"/>
                  <a:gd name="T105" fmla="*/ 47 h 62"/>
                  <a:gd name="T106" fmla="*/ 63 w 67"/>
                  <a:gd name="T107" fmla="*/ 53 h 62"/>
                  <a:gd name="T108" fmla="*/ 58 w 67"/>
                  <a:gd name="T109" fmla="*/ 58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7" h="62">
                    <a:moveTo>
                      <a:pt x="59" y="44"/>
                    </a:move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4"/>
                      <a:pt x="59" y="33"/>
                      <a:pt x="58" y="33"/>
                    </a:cubicBezTo>
                    <a:cubicBezTo>
                      <a:pt x="53" y="33"/>
                      <a:pt x="53" y="33"/>
                      <a:pt x="53" y="33"/>
                    </a:cubicBezTo>
                    <a:cubicBezTo>
                      <a:pt x="50" y="33"/>
                      <a:pt x="50" y="33"/>
                      <a:pt x="50" y="33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40" y="18"/>
                      <a:pt x="43" y="14"/>
                      <a:pt x="43" y="10"/>
                    </a:cubicBezTo>
                    <a:cubicBezTo>
                      <a:pt x="43" y="4"/>
                      <a:pt x="39" y="0"/>
                      <a:pt x="34" y="0"/>
                    </a:cubicBezTo>
                    <a:cubicBezTo>
                      <a:pt x="29" y="0"/>
                      <a:pt x="24" y="4"/>
                      <a:pt x="24" y="10"/>
                    </a:cubicBezTo>
                    <a:cubicBezTo>
                      <a:pt x="24" y="14"/>
                      <a:pt x="28" y="18"/>
                      <a:pt x="32" y="19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4" y="44"/>
                      <a:pt x="0" y="48"/>
                      <a:pt x="0" y="53"/>
                    </a:cubicBezTo>
                    <a:cubicBezTo>
                      <a:pt x="0" y="58"/>
                      <a:pt x="4" y="62"/>
                      <a:pt x="10" y="62"/>
                    </a:cubicBezTo>
                    <a:cubicBezTo>
                      <a:pt x="15" y="62"/>
                      <a:pt x="19" y="58"/>
                      <a:pt x="19" y="53"/>
                    </a:cubicBezTo>
                    <a:cubicBezTo>
                      <a:pt x="19" y="48"/>
                      <a:pt x="16" y="44"/>
                      <a:pt x="11" y="44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32" y="44"/>
                      <a:pt x="32" y="44"/>
                      <a:pt x="32" y="44"/>
                    </a:cubicBezTo>
                    <a:cubicBezTo>
                      <a:pt x="28" y="44"/>
                      <a:pt x="24" y="48"/>
                      <a:pt x="24" y="53"/>
                    </a:cubicBezTo>
                    <a:cubicBezTo>
                      <a:pt x="24" y="58"/>
                      <a:pt x="29" y="62"/>
                      <a:pt x="34" y="62"/>
                    </a:cubicBezTo>
                    <a:cubicBezTo>
                      <a:pt x="39" y="62"/>
                      <a:pt x="43" y="58"/>
                      <a:pt x="43" y="53"/>
                    </a:cubicBezTo>
                    <a:cubicBezTo>
                      <a:pt x="43" y="48"/>
                      <a:pt x="40" y="44"/>
                      <a:pt x="35" y="44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52" y="44"/>
                      <a:pt x="48" y="48"/>
                      <a:pt x="48" y="53"/>
                    </a:cubicBezTo>
                    <a:cubicBezTo>
                      <a:pt x="48" y="58"/>
                      <a:pt x="53" y="62"/>
                      <a:pt x="58" y="62"/>
                    </a:cubicBezTo>
                    <a:cubicBezTo>
                      <a:pt x="63" y="62"/>
                      <a:pt x="67" y="58"/>
                      <a:pt x="67" y="53"/>
                    </a:cubicBezTo>
                    <a:cubicBezTo>
                      <a:pt x="67" y="48"/>
                      <a:pt x="64" y="44"/>
                      <a:pt x="59" y="44"/>
                    </a:cubicBezTo>
                    <a:close/>
                    <a:moveTo>
                      <a:pt x="28" y="10"/>
                    </a:moveTo>
                    <a:cubicBezTo>
                      <a:pt x="28" y="6"/>
                      <a:pt x="31" y="4"/>
                      <a:pt x="34" y="4"/>
                    </a:cubicBezTo>
                    <a:cubicBezTo>
                      <a:pt x="37" y="4"/>
                      <a:pt x="39" y="6"/>
                      <a:pt x="39" y="10"/>
                    </a:cubicBezTo>
                    <a:cubicBezTo>
                      <a:pt x="39" y="13"/>
                      <a:pt x="37" y="15"/>
                      <a:pt x="34" y="15"/>
                    </a:cubicBezTo>
                    <a:cubicBezTo>
                      <a:pt x="31" y="15"/>
                      <a:pt x="28" y="13"/>
                      <a:pt x="28" y="10"/>
                    </a:cubicBezTo>
                    <a:close/>
                    <a:moveTo>
                      <a:pt x="15" y="53"/>
                    </a:moveTo>
                    <a:cubicBezTo>
                      <a:pt x="15" y="56"/>
                      <a:pt x="13" y="58"/>
                      <a:pt x="10" y="58"/>
                    </a:cubicBezTo>
                    <a:cubicBezTo>
                      <a:pt x="6" y="58"/>
                      <a:pt x="4" y="56"/>
                      <a:pt x="4" y="53"/>
                    </a:cubicBezTo>
                    <a:cubicBezTo>
                      <a:pt x="4" y="50"/>
                      <a:pt x="6" y="47"/>
                      <a:pt x="10" y="47"/>
                    </a:cubicBezTo>
                    <a:cubicBezTo>
                      <a:pt x="13" y="47"/>
                      <a:pt x="15" y="50"/>
                      <a:pt x="15" y="53"/>
                    </a:cubicBezTo>
                    <a:close/>
                    <a:moveTo>
                      <a:pt x="39" y="53"/>
                    </a:moveTo>
                    <a:cubicBezTo>
                      <a:pt x="39" y="56"/>
                      <a:pt x="37" y="58"/>
                      <a:pt x="34" y="58"/>
                    </a:cubicBezTo>
                    <a:cubicBezTo>
                      <a:pt x="31" y="58"/>
                      <a:pt x="28" y="56"/>
                      <a:pt x="28" y="53"/>
                    </a:cubicBezTo>
                    <a:cubicBezTo>
                      <a:pt x="28" y="50"/>
                      <a:pt x="31" y="47"/>
                      <a:pt x="34" y="47"/>
                    </a:cubicBezTo>
                    <a:cubicBezTo>
                      <a:pt x="37" y="47"/>
                      <a:pt x="39" y="50"/>
                      <a:pt x="39" y="53"/>
                    </a:cubicBezTo>
                    <a:close/>
                    <a:moveTo>
                      <a:pt x="58" y="58"/>
                    </a:moveTo>
                    <a:cubicBezTo>
                      <a:pt x="55" y="58"/>
                      <a:pt x="52" y="56"/>
                      <a:pt x="52" y="53"/>
                    </a:cubicBezTo>
                    <a:cubicBezTo>
                      <a:pt x="52" y="50"/>
                      <a:pt x="55" y="47"/>
                      <a:pt x="58" y="47"/>
                    </a:cubicBezTo>
                    <a:cubicBezTo>
                      <a:pt x="61" y="47"/>
                      <a:pt x="63" y="50"/>
                      <a:pt x="63" y="53"/>
                    </a:cubicBezTo>
                    <a:cubicBezTo>
                      <a:pt x="63" y="56"/>
                      <a:pt x="61" y="58"/>
                      <a:pt x="58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grpSp>
          <p:nvGrpSpPr>
            <p:cNvPr id="31" name="กลุ่ม 107">
              <a:extLst>
                <a:ext uri="{FF2B5EF4-FFF2-40B4-BE49-F238E27FC236}">
                  <a16:creationId xmlns:a16="http://schemas.microsoft.com/office/drawing/2014/main" id="{695AA97B-51E4-3846-8296-EA2358749443}"/>
                </a:ext>
              </a:extLst>
            </p:cNvPr>
            <p:cNvGrpSpPr/>
            <p:nvPr/>
          </p:nvGrpSpPr>
          <p:grpSpPr>
            <a:xfrm>
              <a:off x="12561066" y="7510463"/>
              <a:ext cx="3413125" cy="3257550"/>
              <a:chOff x="12784138" y="7510463"/>
              <a:chExt cx="3413125" cy="3257550"/>
            </a:xfrm>
          </p:grpSpPr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DC2333DB-D744-5449-BCD8-116329D25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84138" y="7510463"/>
                <a:ext cx="3413125" cy="3257550"/>
              </a:xfrm>
              <a:custGeom>
                <a:avLst/>
                <a:gdLst>
                  <a:gd name="T0" fmla="*/ 90 w 176"/>
                  <a:gd name="T1" fmla="*/ 0 h 168"/>
                  <a:gd name="T2" fmla="*/ 63 w 176"/>
                  <a:gd name="T3" fmla="*/ 55 h 168"/>
                  <a:gd name="T4" fmla="*/ 0 w 176"/>
                  <a:gd name="T5" fmla="*/ 83 h 168"/>
                  <a:gd name="T6" fmla="*/ 31 w 176"/>
                  <a:gd name="T7" fmla="*/ 168 h 168"/>
                  <a:gd name="T8" fmla="*/ 37 w 176"/>
                  <a:gd name="T9" fmla="*/ 167 h 168"/>
                  <a:gd name="T10" fmla="*/ 41 w 176"/>
                  <a:gd name="T11" fmla="*/ 166 h 168"/>
                  <a:gd name="T12" fmla="*/ 49 w 176"/>
                  <a:gd name="T13" fmla="*/ 163 h 168"/>
                  <a:gd name="T14" fmla="*/ 66 w 176"/>
                  <a:gd name="T15" fmla="*/ 158 h 168"/>
                  <a:gd name="T16" fmla="*/ 82 w 176"/>
                  <a:gd name="T17" fmla="*/ 150 h 168"/>
                  <a:gd name="T18" fmla="*/ 89 w 176"/>
                  <a:gd name="T19" fmla="*/ 146 h 168"/>
                  <a:gd name="T20" fmla="*/ 93 w 176"/>
                  <a:gd name="T21" fmla="*/ 144 h 168"/>
                  <a:gd name="T22" fmla="*/ 100 w 176"/>
                  <a:gd name="T23" fmla="*/ 139 h 168"/>
                  <a:gd name="T24" fmla="*/ 115 w 176"/>
                  <a:gd name="T25" fmla="*/ 154 h 168"/>
                  <a:gd name="T26" fmla="*/ 129 w 176"/>
                  <a:gd name="T27" fmla="*/ 161 h 168"/>
                  <a:gd name="T28" fmla="*/ 143 w 176"/>
                  <a:gd name="T29" fmla="*/ 159 h 168"/>
                  <a:gd name="T30" fmla="*/ 149 w 176"/>
                  <a:gd name="T31" fmla="*/ 154 h 168"/>
                  <a:gd name="T32" fmla="*/ 155 w 176"/>
                  <a:gd name="T33" fmla="*/ 148 h 168"/>
                  <a:gd name="T34" fmla="*/ 162 w 176"/>
                  <a:gd name="T35" fmla="*/ 141 h 168"/>
                  <a:gd name="T36" fmla="*/ 166 w 176"/>
                  <a:gd name="T37" fmla="*/ 135 h 168"/>
                  <a:gd name="T38" fmla="*/ 169 w 176"/>
                  <a:gd name="T39" fmla="*/ 121 h 168"/>
                  <a:gd name="T40" fmla="*/ 162 w 176"/>
                  <a:gd name="T41" fmla="*/ 108 h 168"/>
                  <a:gd name="T42" fmla="*/ 147 w 176"/>
                  <a:gd name="T43" fmla="*/ 92 h 168"/>
                  <a:gd name="T44" fmla="*/ 151 w 176"/>
                  <a:gd name="T45" fmla="*/ 85 h 168"/>
                  <a:gd name="T46" fmla="*/ 153 w 176"/>
                  <a:gd name="T47" fmla="*/ 82 h 168"/>
                  <a:gd name="T48" fmla="*/ 158 w 176"/>
                  <a:gd name="T49" fmla="*/ 74 h 168"/>
                  <a:gd name="T50" fmla="*/ 165 w 176"/>
                  <a:gd name="T51" fmla="*/ 58 h 168"/>
                  <a:gd name="T52" fmla="*/ 171 w 176"/>
                  <a:gd name="T53" fmla="*/ 42 h 168"/>
                  <a:gd name="T54" fmla="*/ 173 w 176"/>
                  <a:gd name="T55" fmla="*/ 33 h 168"/>
                  <a:gd name="T56" fmla="*/ 175 w 176"/>
                  <a:gd name="T57" fmla="*/ 29 h 168"/>
                  <a:gd name="T58" fmla="*/ 176 w 176"/>
                  <a:gd name="T59" fmla="*/ 24 h 168"/>
                  <a:gd name="T60" fmla="*/ 90 w 176"/>
                  <a:gd name="T61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6" h="168">
                    <a:moveTo>
                      <a:pt x="90" y="0"/>
                    </a:moveTo>
                    <a:cubicBezTo>
                      <a:pt x="87" y="21"/>
                      <a:pt x="78" y="40"/>
                      <a:pt x="63" y="55"/>
                    </a:cubicBezTo>
                    <a:cubicBezTo>
                      <a:pt x="46" y="72"/>
                      <a:pt x="24" y="82"/>
                      <a:pt x="0" y="83"/>
                    </a:cubicBezTo>
                    <a:cubicBezTo>
                      <a:pt x="31" y="168"/>
                      <a:pt x="31" y="168"/>
                      <a:pt x="31" y="168"/>
                    </a:cubicBezTo>
                    <a:cubicBezTo>
                      <a:pt x="37" y="167"/>
                      <a:pt x="37" y="167"/>
                      <a:pt x="37" y="167"/>
                    </a:cubicBezTo>
                    <a:cubicBezTo>
                      <a:pt x="41" y="166"/>
                      <a:pt x="41" y="166"/>
                      <a:pt x="41" y="166"/>
                    </a:cubicBezTo>
                    <a:cubicBezTo>
                      <a:pt x="44" y="165"/>
                      <a:pt x="47" y="164"/>
                      <a:pt x="49" y="163"/>
                    </a:cubicBezTo>
                    <a:cubicBezTo>
                      <a:pt x="55" y="162"/>
                      <a:pt x="60" y="160"/>
                      <a:pt x="66" y="158"/>
                    </a:cubicBezTo>
                    <a:cubicBezTo>
                      <a:pt x="71" y="155"/>
                      <a:pt x="76" y="153"/>
                      <a:pt x="82" y="150"/>
                    </a:cubicBezTo>
                    <a:cubicBezTo>
                      <a:pt x="84" y="149"/>
                      <a:pt x="87" y="147"/>
                      <a:pt x="89" y="146"/>
                    </a:cubicBezTo>
                    <a:cubicBezTo>
                      <a:pt x="93" y="144"/>
                      <a:pt x="93" y="144"/>
                      <a:pt x="93" y="144"/>
                    </a:cubicBezTo>
                    <a:cubicBezTo>
                      <a:pt x="100" y="139"/>
                      <a:pt x="100" y="139"/>
                      <a:pt x="100" y="139"/>
                    </a:cubicBezTo>
                    <a:cubicBezTo>
                      <a:pt x="115" y="154"/>
                      <a:pt x="115" y="154"/>
                      <a:pt x="115" y="154"/>
                    </a:cubicBezTo>
                    <a:cubicBezTo>
                      <a:pt x="119" y="158"/>
                      <a:pt x="124" y="160"/>
                      <a:pt x="129" y="161"/>
                    </a:cubicBezTo>
                    <a:cubicBezTo>
                      <a:pt x="134" y="162"/>
                      <a:pt x="139" y="161"/>
                      <a:pt x="143" y="159"/>
                    </a:cubicBezTo>
                    <a:cubicBezTo>
                      <a:pt x="145" y="158"/>
                      <a:pt x="147" y="156"/>
                      <a:pt x="149" y="154"/>
                    </a:cubicBezTo>
                    <a:cubicBezTo>
                      <a:pt x="155" y="148"/>
                      <a:pt x="155" y="148"/>
                      <a:pt x="155" y="148"/>
                    </a:cubicBezTo>
                    <a:cubicBezTo>
                      <a:pt x="162" y="141"/>
                      <a:pt x="162" y="141"/>
                      <a:pt x="162" y="141"/>
                    </a:cubicBezTo>
                    <a:cubicBezTo>
                      <a:pt x="164" y="140"/>
                      <a:pt x="165" y="138"/>
                      <a:pt x="166" y="135"/>
                    </a:cubicBezTo>
                    <a:cubicBezTo>
                      <a:pt x="169" y="131"/>
                      <a:pt x="170" y="126"/>
                      <a:pt x="169" y="121"/>
                    </a:cubicBezTo>
                    <a:cubicBezTo>
                      <a:pt x="168" y="116"/>
                      <a:pt x="166" y="111"/>
                      <a:pt x="162" y="108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51" y="85"/>
                      <a:pt x="151" y="85"/>
                      <a:pt x="151" y="85"/>
                    </a:cubicBezTo>
                    <a:cubicBezTo>
                      <a:pt x="153" y="82"/>
                      <a:pt x="153" y="82"/>
                      <a:pt x="153" y="82"/>
                    </a:cubicBezTo>
                    <a:cubicBezTo>
                      <a:pt x="155" y="79"/>
                      <a:pt x="156" y="76"/>
                      <a:pt x="158" y="74"/>
                    </a:cubicBezTo>
                    <a:cubicBezTo>
                      <a:pt x="160" y="69"/>
                      <a:pt x="163" y="64"/>
                      <a:pt x="165" y="58"/>
                    </a:cubicBezTo>
                    <a:cubicBezTo>
                      <a:pt x="167" y="53"/>
                      <a:pt x="169" y="47"/>
                      <a:pt x="171" y="42"/>
                    </a:cubicBezTo>
                    <a:cubicBezTo>
                      <a:pt x="172" y="39"/>
                      <a:pt x="173" y="36"/>
                      <a:pt x="173" y="33"/>
                    </a:cubicBezTo>
                    <a:cubicBezTo>
                      <a:pt x="175" y="29"/>
                      <a:pt x="175" y="29"/>
                      <a:pt x="175" y="29"/>
                    </a:cubicBezTo>
                    <a:cubicBezTo>
                      <a:pt x="176" y="24"/>
                      <a:pt x="176" y="24"/>
                      <a:pt x="176" y="24"/>
                    </a:cubicBezTo>
                    <a:lnTo>
                      <a:pt x="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33" name="Freeform 200">
                <a:extLst>
                  <a:ext uri="{FF2B5EF4-FFF2-40B4-BE49-F238E27FC236}">
                    <a16:creationId xmlns:a16="http://schemas.microsoft.com/office/drawing/2014/main" id="{C2BE0B42-770D-A14E-8466-5084330FCC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137419" y="8811235"/>
                <a:ext cx="843818" cy="602727"/>
              </a:xfrm>
              <a:custGeom>
                <a:avLst/>
                <a:gdLst>
                  <a:gd name="T0" fmla="*/ 70 w 70"/>
                  <a:gd name="T1" fmla="*/ 13 h 50"/>
                  <a:gd name="T2" fmla="*/ 68 w 70"/>
                  <a:gd name="T3" fmla="*/ 13 h 50"/>
                  <a:gd name="T4" fmla="*/ 63 w 70"/>
                  <a:gd name="T5" fmla="*/ 13 h 50"/>
                  <a:gd name="T6" fmla="*/ 63 w 70"/>
                  <a:gd name="T7" fmla="*/ 2 h 50"/>
                  <a:gd name="T8" fmla="*/ 62 w 70"/>
                  <a:gd name="T9" fmla="*/ 0 h 50"/>
                  <a:gd name="T10" fmla="*/ 8 w 70"/>
                  <a:gd name="T11" fmla="*/ 0 h 50"/>
                  <a:gd name="T12" fmla="*/ 6 w 70"/>
                  <a:gd name="T13" fmla="*/ 2 h 50"/>
                  <a:gd name="T14" fmla="*/ 6 w 70"/>
                  <a:gd name="T15" fmla="*/ 7 h 50"/>
                  <a:gd name="T16" fmla="*/ 1 w 70"/>
                  <a:gd name="T17" fmla="*/ 7 h 50"/>
                  <a:gd name="T18" fmla="*/ 0 w 70"/>
                  <a:gd name="T19" fmla="*/ 7 h 50"/>
                  <a:gd name="T20" fmla="*/ 0 w 70"/>
                  <a:gd name="T21" fmla="*/ 9 h 50"/>
                  <a:gd name="T22" fmla="*/ 6 w 70"/>
                  <a:gd name="T23" fmla="*/ 49 h 50"/>
                  <a:gd name="T24" fmla="*/ 8 w 70"/>
                  <a:gd name="T25" fmla="*/ 50 h 50"/>
                  <a:gd name="T26" fmla="*/ 62 w 70"/>
                  <a:gd name="T27" fmla="*/ 50 h 50"/>
                  <a:gd name="T28" fmla="*/ 63 w 70"/>
                  <a:gd name="T29" fmla="*/ 49 h 50"/>
                  <a:gd name="T30" fmla="*/ 70 w 70"/>
                  <a:gd name="T31" fmla="*/ 15 h 50"/>
                  <a:gd name="T32" fmla="*/ 70 w 70"/>
                  <a:gd name="T33" fmla="*/ 13 h 50"/>
                  <a:gd name="T34" fmla="*/ 10 w 70"/>
                  <a:gd name="T35" fmla="*/ 4 h 50"/>
                  <a:gd name="T36" fmla="*/ 60 w 70"/>
                  <a:gd name="T37" fmla="*/ 4 h 50"/>
                  <a:gd name="T38" fmla="*/ 60 w 70"/>
                  <a:gd name="T39" fmla="*/ 13 h 50"/>
                  <a:gd name="T40" fmla="*/ 27 w 70"/>
                  <a:gd name="T41" fmla="*/ 13 h 50"/>
                  <a:gd name="T42" fmla="*/ 19 w 70"/>
                  <a:gd name="T43" fmla="*/ 7 h 50"/>
                  <a:gd name="T44" fmla="*/ 18 w 70"/>
                  <a:gd name="T45" fmla="*/ 7 h 50"/>
                  <a:gd name="T46" fmla="*/ 10 w 70"/>
                  <a:gd name="T47" fmla="*/ 7 h 50"/>
                  <a:gd name="T48" fmla="*/ 10 w 70"/>
                  <a:gd name="T49" fmla="*/ 4 h 50"/>
                  <a:gd name="T50" fmla="*/ 60 w 70"/>
                  <a:gd name="T51" fmla="*/ 47 h 50"/>
                  <a:gd name="T52" fmla="*/ 9 w 70"/>
                  <a:gd name="T53" fmla="*/ 47 h 50"/>
                  <a:gd name="T54" fmla="*/ 3 w 70"/>
                  <a:gd name="T55" fmla="*/ 10 h 50"/>
                  <a:gd name="T56" fmla="*/ 18 w 70"/>
                  <a:gd name="T57" fmla="*/ 10 h 50"/>
                  <a:gd name="T58" fmla="*/ 25 w 70"/>
                  <a:gd name="T59" fmla="*/ 16 h 50"/>
                  <a:gd name="T60" fmla="*/ 26 w 70"/>
                  <a:gd name="T61" fmla="*/ 16 h 50"/>
                  <a:gd name="T62" fmla="*/ 66 w 70"/>
                  <a:gd name="T63" fmla="*/ 16 h 50"/>
                  <a:gd name="T64" fmla="*/ 60 w 70"/>
                  <a:gd name="T65" fmla="*/ 4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0" h="50">
                    <a:moveTo>
                      <a:pt x="70" y="13"/>
                    </a:moveTo>
                    <a:cubicBezTo>
                      <a:pt x="69" y="13"/>
                      <a:pt x="69" y="13"/>
                      <a:pt x="68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2"/>
                      <a:pt x="63" y="2"/>
                      <a:pt x="63" y="2"/>
                    </a:cubicBezTo>
                    <a:cubicBezTo>
                      <a:pt x="63" y="1"/>
                      <a:pt x="63" y="0"/>
                      <a:pt x="62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6" y="2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8" y="50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62" y="50"/>
                      <a:pt x="63" y="49"/>
                      <a:pt x="63" y="49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4"/>
                      <a:pt x="70" y="14"/>
                      <a:pt x="70" y="13"/>
                    </a:cubicBezTo>
                    <a:close/>
                    <a:moveTo>
                      <a:pt x="10" y="4"/>
                    </a:moveTo>
                    <a:cubicBezTo>
                      <a:pt x="60" y="4"/>
                      <a:pt x="60" y="4"/>
                      <a:pt x="60" y="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0" y="7"/>
                      <a:pt x="10" y="7"/>
                      <a:pt x="10" y="7"/>
                    </a:cubicBezTo>
                    <a:lnTo>
                      <a:pt x="10" y="4"/>
                    </a:lnTo>
                    <a:close/>
                    <a:moveTo>
                      <a:pt x="60" y="47"/>
                    </a:moveTo>
                    <a:cubicBezTo>
                      <a:pt x="9" y="47"/>
                      <a:pt x="9" y="47"/>
                      <a:pt x="9" y="4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66" y="16"/>
                      <a:pt x="66" y="16"/>
                      <a:pt x="66" y="16"/>
                    </a:cubicBezTo>
                    <a:lnTo>
                      <a:pt x="60" y="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 dirty="0"/>
              </a:p>
            </p:txBody>
          </p:sp>
        </p:grpSp>
        <p:grpSp>
          <p:nvGrpSpPr>
            <p:cNvPr id="34" name="กลุ่ม 110">
              <a:extLst>
                <a:ext uri="{FF2B5EF4-FFF2-40B4-BE49-F238E27FC236}">
                  <a16:creationId xmlns:a16="http://schemas.microsoft.com/office/drawing/2014/main" id="{4C67AC75-05AC-FE45-B314-66DD54629E06}"/>
                </a:ext>
              </a:extLst>
            </p:cNvPr>
            <p:cNvGrpSpPr/>
            <p:nvPr/>
          </p:nvGrpSpPr>
          <p:grpSpPr>
            <a:xfrm>
              <a:off x="8082728" y="6637338"/>
              <a:ext cx="5060950" cy="5022850"/>
              <a:chOff x="8305800" y="6637338"/>
              <a:chExt cx="5060950" cy="5022850"/>
            </a:xfrm>
          </p:grpSpPr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F7D287CD-04A9-C146-896C-95D915CA7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5800" y="6637338"/>
                <a:ext cx="5060950" cy="5022850"/>
              </a:xfrm>
              <a:custGeom>
                <a:avLst/>
                <a:gdLst>
                  <a:gd name="T0" fmla="*/ 231 w 261"/>
                  <a:gd name="T1" fmla="*/ 128 h 259"/>
                  <a:gd name="T2" fmla="*/ 227 w 261"/>
                  <a:gd name="T3" fmla="*/ 128 h 259"/>
                  <a:gd name="T4" fmla="*/ 159 w 261"/>
                  <a:gd name="T5" fmla="*/ 100 h 259"/>
                  <a:gd name="T6" fmla="*/ 132 w 261"/>
                  <a:gd name="T7" fmla="*/ 33 h 259"/>
                  <a:gd name="T8" fmla="*/ 133 w 261"/>
                  <a:gd name="T9" fmla="*/ 15 h 259"/>
                  <a:gd name="T10" fmla="*/ 33 w 261"/>
                  <a:gd name="T11" fmla="*/ 0 h 259"/>
                  <a:gd name="T12" fmla="*/ 24 w 261"/>
                  <a:gd name="T13" fmla="*/ 0 h 259"/>
                  <a:gd name="T14" fmla="*/ 10 w 261"/>
                  <a:gd name="T15" fmla="*/ 4 h 259"/>
                  <a:gd name="T16" fmla="*/ 2 w 261"/>
                  <a:gd name="T17" fmla="*/ 16 h 259"/>
                  <a:gd name="T18" fmla="*/ 0 w 261"/>
                  <a:gd name="T19" fmla="*/ 24 h 259"/>
                  <a:gd name="T20" fmla="*/ 0 w 261"/>
                  <a:gd name="T21" fmla="*/ 33 h 259"/>
                  <a:gd name="T22" fmla="*/ 0 w 261"/>
                  <a:gd name="T23" fmla="*/ 42 h 259"/>
                  <a:gd name="T24" fmla="*/ 2 w 261"/>
                  <a:gd name="T25" fmla="*/ 49 h 259"/>
                  <a:gd name="T26" fmla="*/ 10 w 261"/>
                  <a:gd name="T27" fmla="*/ 61 h 259"/>
                  <a:gd name="T28" fmla="*/ 24 w 261"/>
                  <a:gd name="T29" fmla="*/ 66 h 259"/>
                  <a:gd name="T30" fmla="*/ 46 w 261"/>
                  <a:gd name="T31" fmla="*/ 66 h 259"/>
                  <a:gd name="T32" fmla="*/ 48 w 261"/>
                  <a:gd name="T33" fmla="*/ 74 h 259"/>
                  <a:gd name="T34" fmla="*/ 49 w 261"/>
                  <a:gd name="T35" fmla="*/ 78 h 259"/>
                  <a:gd name="T36" fmla="*/ 51 w 261"/>
                  <a:gd name="T37" fmla="*/ 87 h 259"/>
                  <a:gd name="T38" fmla="*/ 57 w 261"/>
                  <a:gd name="T39" fmla="*/ 103 h 259"/>
                  <a:gd name="T40" fmla="*/ 64 w 261"/>
                  <a:gd name="T41" fmla="*/ 119 h 259"/>
                  <a:gd name="T42" fmla="*/ 69 w 261"/>
                  <a:gd name="T43" fmla="*/ 127 h 259"/>
                  <a:gd name="T44" fmla="*/ 71 w 261"/>
                  <a:gd name="T45" fmla="*/ 130 h 259"/>
                  <a:gd name="T46" fmla="*/ 75 w 261"/>
                  <a:gd name="T47" fmla="*/ 137 h 259"/>
                  <a:gd name="T48" fmla="*/ 60 w 261"/>
                  <a:gd name="T49" fmla="*/ 153 h 259"/>
                  <a:gd name="T50" fmla="*/ 53 w 261"/>
                  <a:gd name="T51" fmla="*/ 166 h 259"/>
                  <a:gd name="T52" fmla="*/ 56 w 261"/>
                  <a:gd name="T53" fmla="*/ 180 h 259"/>
                  <a:gd name="T54" fmla="*/ 60 w 261"/>
                  <a:gd name="T55" fmla="*/ 186 h 259"/>
                  <a:gd name="T56" fmla="*/ 67 w 261"/>
                  <a:gd name="T57" fmla="*/ 193 h 259"/>
                  <a:gd name="T58" fmla="*/ 73 w 261"/>
                  <a:gd name="T59" fmla="*/ 199 h 259"/>
                  <a:gd name="T60" fmla="*/ 79 w 261"/>
                  <a:gd name="T61" fmla="*/ 204 h 259"/>
                  <a:gd name="T62" fmla="*/ 94 w 261"/>
                  <a:gd name="T63" fmla="*/ 206 h 259"/>
                  <a:gd name="T64" fmla="*/ 107 w 261"/>
                  <a:gd name="T65" fmla="*/ 199 h 259"/>
                  <a:gd name="T66" fmla="*/ 122 w 261"/>
                  <a:gd name="T67" fmla="*/ 184 h 259"/>
                  <a:gd name="T68" fmla="*/ 129 w 261"/>
                  <a:gd name="T69" fmla="*/ 189 h 259"/>
                  <a:gd name="T70" fmla="*/ 133 w 261"/>
                  <a:gd name="T71" fmla="*/ 191 h 259"/>
                  <a:gd name="T72" fmla="*/ 141 w 261"/>
                  <a:gd name="T73" fmla="*/ 195 h 259"/>
                  <a:gd name="T74" fmla="*/ 156 w 261"/>
                  <a:gd name="T75" fmla="*/ 203 h 259"/>
                  <a:gd name="T76" fmla="*/ 173 w 261"/>
                  <a:gd name="T77" fmla="*/ 208 h 259"/>
                  <a:gd name="T78" fmla="*/ 181 w 261"/>
                  <a:gd name="T79" fmla="*/ 211 h 259"/>
                  <a:gd name="T80" fmla="*/ 185 w 261"/>
                  <a:gd name="T81" fmla="*/ 212 h 259"/>
                  <a:gd name="T82" fmla="*/ 194 w 261"/>
                  <a:gd name="T83" fmla="*/ 214 h 259"/>
                  <a:gd name="T84" fmla="*/ 194 w 261"/>
                  <a:gd name="T85" fmla="*/ 235 h 259"/>
                  <a:gd name="T86" fmla="*/ 198 w 261"/>
                  <a:gd name="T87" fmla="*/ 249 h 259"/>
                  <a:gd name="T88" fmla="*/ 210 w 261"/>
                  <a:gd name="T89" fmla="*/ 258 h 259"/>
                  <a:gd name="T90" fmla="*/ 218 w 261"/>
                  <a:gd name="T91" fmla="*/ 259 h 259"/>
                  <a:gd name="T92" fmla="*/ 227 w 261"/>
                  <a:gd name="T93" fmla="*/ 259 h 259"/>
                  <a:gd name="T94" fmla="*/ 236 w 261"/>
                  <a:gd name="T95" fmla="*/ 259 h 259"/>
                  <a:gd name="T96" fmla="*/ 243 w 261"/>
                  <a:gd name="T97" fmla="*/ 258 h 259"/>
                  <a:gd name="T98" fmla="*/ 255 w 261"/>
                  <a:gd name="T99" fmla="*/ 249 h 259"/>
                  <a:gd name="T100" fmla="*/ 260 w 261"/>
                  <a:gd name="T101" fmla="*/ 235 h 259"/>
                  <a:gd name="T102" fmla="*/ 260 w 261"/>
                  <a:gd name="T103" fmla="*/ 214 h 259"/>
                  <a:gd name="T104" fmla="*/ 261 w 261"/>
                  <a:gd name="T105" fmla="*/ 213 h 259"/>
                  <a:gd name="T106" fmla="*/ 231 w 261"/>
                  <a:gd name="T107" fmla="*/ 128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1" h="259">
                    <a:moveTo>
                      <a:pt x="231" y="128"/>
                    </a:moveTo>
                    <a:cubicBezTo>
                      <a:pt x="230" y="128"/>
                      <a:pt x="228" y="128"/>
                      <a:pt x="227" y="128"/>
                    </a:cubicBezTo>
                    <a:cubicBezTo>
                      <a:pt x="202" y="128"/>
                      <a:pt x="177" y="118"/>
                      <a:pt x="159" y="100"/>
                    </a:cubicBezTo>
                    <a:cubicBezTo>
                      <a:pt x="142" y="83"/>
                      <a:pt x="131" y="58"/>
                      <a:pt x="132" y="33"/>
                    </a:cubicBezTo>
                    <a:cubicBezTo>
                      <a:pt x="131" y="27"/>
                      <a:pt x="132" y="21"/>
                      <a:pt x="133" y="15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9" y="0"/>
                      <a:pt x="14" y="1"/>
                      <a:pt x="10" y="4"/>
                    </a:cubicBezTo>
                    <a:cubicBezTo>
                      <a:pt x="6" y="7"/>
                      <a:pt x="3" y="12"/>
                      <a:pt x="2" y="16"/>
                    </a:cubicBezTo>
                    <a:cubicBezTo>
                      <a:pt x="1" y="19"/>
                      <a:pt x="0" y="21"/>
                      <a:pt x="0" y="24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5"/>
                      <a:pt x="1" y="47"/>
                      <a:pt x="2" y="49"/>
                    </a:cubicBezTo>
                    <a:cubicBezTo>
                      <a:pt x="3" y="54"/>
                      <a:pt x="6" y="58"/>
                      <a:pt x="10" y="61"/>
                    </a:cubicBezTo>
                    <a:cubicBezTo>
                      <a:pt x="14" y="64"/>
                      <a:pt x="19" y="66"/>
                      <a:pt x="24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9" y="81"/>
                      <a:pt x="50" y="84"/>
                      <a:pt x="51" y="87"/>
                    </a:cubicBezTo>
                    <a:cubicBezTo>
                      <a:pt x="53" y="92"/>
                      <a:pt x="55" y="98"/>
                      <a:pt x="57" y="103"/>
                    </a:cubicBezTo>
                    <a:cubicBezTo>
                      <a:pt x="59" y="109"/>
                      <a:pt x="62" y="114"/>
                      <a:pt x="64" y="119"/>
                    </a:cubicBezTo>
                    <a:cubicBezTo>
                      <a:pt x="66" y="121"/>
                      <a:pt x="67" y="124"/>
                      <a:pt x="69" y="127"/>
                    </a:cubicBezTo>
                    <a:cubicBezTo>
                      <a:pt x="71" y="130"/>
                      <a:pt x="71" y="130"/>
                      <a:pt x="71" y="130"/>
                    </a:cubicBezTo>
                    <a:cubicBezTo>
                      <a:pt x="75" y="137"/>
                      <a:pt x="75" y="137"/>
                      <a:pt x="75" y="137"/>
                    </a:cubicBezTo>
                    <a:cubicBezTo>
                      <a:pt x="60" y="153"/>
                      <a:pt x="60" y="153"/>
                      <a:pt x="60" y="153"/>
                    </a:cubicBezTo>
                    <a:cubicBezTo>
                      <a:pt x="56" y="156"/>
                      <a:pt x="54" y="161"/>
                      <a:pt x="53" y="166"/>
                    </a:cubicBezTo>
                    <a:cubicBezTo>
                      <a:pt x="53" y="171"/>
                      <a:pt x="54" y="176"/>
                      <a:pt x="56" y="180"/>
                    </a:cubicBezTo>
                    <a:cubicBezTo>
                      <a:pt x="57" y="183"/>
                      <a:pt x="58" y="185"/>
                      <a:pt x="60" y="186"/>
                    </a:cubicBezTo>
                    <a:cubicBezTo>
                      <a:pt x="67" y="193"/>
                      <a:pt x="67" y="193"/>
                      <a:pt x="67" y="193"/>
                    </a:cubicBezTo>
                    <a:cubicBezTo>
                      <a:pt x="73" y="199"/>
                      <a:pt x="73" y="199"/>
                      <a:pt x="73" y="199"/>
                    </a:cubicBezTo>
                    <a:cubicBezTo>
                      <a:pt x="75" y="201"/>
                      <a:pt x="77" y="203"/>
                      <a:pt x="79" y="204"/>
                    </a:cubicBezTo>
                    <a:cubicBezTo>
                      <a:pt x="83" y="206"/>
                      <a:pt x="89" y="207"/>
                      <a:pt x="94" y="206"/>
                    </a:cubicBezTo>
                    <a:cubicBezTo>
                      <a:pt x="99" y="205"/>
                      <a:pt x="103" y="203"/>
                      <a:pt x="107" y="199"/>
                    </a:cubicBezTo>
                    <a:cubicBezTo>
                      <a:pt x="122" y="184"/>
                      <a:pt x="122" y="184"/>
                      <a:pt x="122" y="184"/>
                    </a:cubicBezTo>
                    <a:cubicBezTo>
                      <a:pt x="129" y="189"/>
                      <a:pt x="129" y="189"/>
                      <a:pt x="129" y="189"/>
                    </a:cubicBezTo>
                    <a:cubicBezTo>
                      <a:pt x="133" y="191"/>
                      <a:pt x="133" y="191"/>
                      <a:pt x="133" y="191"/>
                    </a:cubicBezTo>
                    <a:cubicBezTo>
                      <a:pt x="135" y="192"/>
                      <a:pt x="138" y="194"/>
                      <a:pt x="141" y="195"/>
                    </a:cubicBezTo>
                    <a:cubicBezTo>
                      <a:pt x="146" y="198"/>
                      <a:pt x="151" y="200"/>
                      <a:pt x="156" y="203"/>
                    </a:cubicBezTo>
                    <a:cubicBezTo>
                      <a:pt x="162" y="205"/>
                      <a:pt x="167" y="207"/>
                      <a:pt x="173" y="208"/>
                    </a:cubicBezTo>
                    <a:cubicBezTo>
                      <a:pt x="175" y="209"/>
                      <a:pt x="178" y="210"/>
                      <a:pt x="181" y="211"/>
                    </a:cubicBezTo>
                    <a:cubicBezTo>
                      <a:pt x="185" y="212"/>
                      <a:pt x="185" y="212"/>
                      <a:pt x="185" y="212"/>
                    </a:cubicBezTo>
                    <a:cubicBezTo>
                      <a:pt x="194" y="214"/>
                      <a:pt x="194" y="214"/>
                      <a:pt x="194" y="214"/>
                    </a:cubicBezTo>
                    <a:cubicBezTo>
                      <a:pt x="194" y="235"/>
                      <a:pt x="194" y="235"/>
                      <a:pt x="194" y="235"/>
                    </a:cubicBezTo>
                    <a:cubicBezTo>
                      <a:pt x="194" y="240"/>
                      <a:pt x="195" y="245"/>
                      <a:pt x="198" y="249"/>
                    </a:cubicBezTo>
                    <a:cubicBezTo>
                      <a:pt x="201" y="253"/>
                      <a:pt x="205" y="256"/>
                      <a:pt x="210" y="258"/>
                    </a:cubicBezTo>
                    <a:cubicBezTo>
                      <a:pt x="213" y="259"/>
                      <a:pt x="215" y="259"/>
                      <a:pt x="218" y="259"/>
                    </a:cubicBezTo>
                    <a:cubicBezTo>
                      <a:pt x="227" y="259"/>
                      <a:pt x="227" y="259"/>
                      <a:pt x="227" y="259"/>
                    </a:cubicBezTo>
                    <a:cubicBezTo>
                      <a:pt x="236" y="259"/>
                      <a:pt x="236" y="259"/>
                      <a:pt x="236" y="259"/>
                    </a:cubicBezTo>
                    <a:cubicBezTo>
                      <a:pt x="238" y="259"/>
                      <a:pt x="241" y="259"/>
                      <a:pt x="243" y="258"/>
                    </a:cubicBezTo>
                    <a:cubicBezTo>
                      <a:pt x="248" y="256"/>
                      <a:pt x="252" y="253"/>
                      <a:pt x="255" y="249"/>
                    </a:cubicBezTo>
                    <a:cubicBezTo>
                      <a:pt x="258" y="245"/>
                      <a:pt x="260" y="240"/>
                      <a:pt x="260" y="235"/>
                    </a:cubicBezTo>
                    <a:cubicBezTo>
                      <a:pt x="260" y="214"/>
                      <a:pt x="260" y="214"/>
                      <a:pt x="260" y="214"/>
                    </a:cubicBezTo>
                    <a:cubicBezTo>
                      <a:pt x="261" y="213"/>
                      <a:pt x="261" y="213"/>
                      <a:pt x="261" y="213"/>
                    </a:cubicBezTo>
                    <a:lnTo>
                      <a:pt x="231" y="128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grpSp>
            <p:nvGrpSpPr>
              <p:cNvPr id="36" name="กลุ่ม 112">
                <a:extLst>
                  <a:ext uri="{FF2B5EF4-FFF2-40B4-BE49-F238E27FC236}">
                    <a16:creationId xmlns:a16="http://schemas.microsoft.com/office/drawing/2014/main" id="{86460B27-46A3-9D4F-803E-2A63F04D54E9}"/>
                  </a:ext>
                </a:extLst>
              </p:cNvPr>
              <p:cNvGrpSpPr/>
              <p:nvPr/>
            </p:nvGrpSpPr>
            <p:grpSpPr>
              <a:xfrm>
                <a:off x="10231821" y="8410536"/>
                <a:ext cx="807654" cy="809664"/>
                <a:chOff x="17129509" y="11525195"/>
                <a:chExt cx="638175" cy="639763"/>
              </a:xfrm>
              <a:solidFill>
                <a:schemeClr val="bg1"/>
              </a:solidFill>
            </p:grpSpPr>
            <p:sp>
              <p:nvSpPr>
                <p:cNvPr id="37" name="Freeform 209">
                  <a:extLst>
                    <a:ext uri="{FF2B5EF4-FFF2-40B4-BE49-F238E27FC236}">
                      <a16:creationId xmlns:a16="http://schemas.microsoft.com/office/drawing/2014/main" id="{33C47A7F-FEBC-944E-B084-2D93E4D3787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129509" y="11525195"/>
                  <a:ext cx="638175" cy="639763"/>
                </a:xfrm>
                <a:custGeom>
                  <a:avLst/>
                  <a:gdLst>
                    <a:gd name="T0" fmla="*/ 59 w 67"/>
                    <a:gd name="T1" fmla="*/ 5 h 67"/>
                    <a:gd name="T2" fmla="*/ 52 w 67"/>
                    <a:gd name="T3" fmla="*/ 5 h 67"/>
                    <a:gd name="T4" fmla="*/ 52 w 67"/>
                    <a:gd name="T5" fmla="*/ 2 h 67"/>
                    <a:gd name="T6" fmla="*/ 50 w 67"/>
                    <a:gd name="T7" fmla="*/ 0 h 67"/>
                    <a:gd name="T8" fmla="*/ 49 w 67"/>
                    <a:gd name="T9" fmla="*/ 2 h 67"/>
                    <a:gd name="T10" fmla="*/ 49 w 67"/>
                    <a:gd name="T11" fmla="*/ 5 h 67"/>
                    <a:gd name="T12" fmla="*/ 18 w 67"/>
                    <a:gd name="T13" fmla="*/ 5 h 67"/>
                    <a:gd name="T14" fmla="*/ 18 w 67"/>
                    <a:gd name="T15" fmla="*/ 2 h 67"/>
                    <a:gd name="T16" fmla="*/ 16 w 67"/>
                    <a:gd name="T17" fmla="*/ 0 h 67"/>
                    <a:gd name="T18" fmla="*/ 14 w 67"/>
                    <a:gd name="T19" fmla="*/ 2 h 67"/>
                    <a:gd name="T20" fmla="*/ 14 w 67"/>
                    <a:gd name="T21" fmla="*/ 5 h 67"/>
                    <a:gd name="T22" fmla="*/ 8 w 67"/>
                    <a:gd name="T23" fmla="*/ 5 h 67"/>
                    <a:gd name="T24" fmla="*/ 0 w 67"/>
                    <a:gd name="T25" fmla="*/ 13 h 67"/>
                    <a:gd name="T26" fmla="*/ 0 w 67"/>
                    <a:gd name="T27" fmla="*/ 59 h 67"/>
                    <a:gd name="T28" fmla="*/ 8 w 67"/>
                    <a:gd name="T29" fmla="*/ 67 h 67"/>
                    <a:gd name="T30" fmla="*/ 59 w 67"/>
                    <a:gd name="T31" fmla="*/ 67 h 67"/>
                    <a:gd name="T32" fmla="*/ 67 w 67"/>
                    <a:gd name="T33" fmla="*/ 59 h 67"/>
                    <a:gd name="T34" fmla="*/ 67 w 67"/>
                    <a:gd name="T35" fmla="*/ 13 h 67"/>
                    <a:gd name="T36" fmla="*/ 59 w 67"/>
                    <a:gd name="T37" fmla="*/ 5 h 67"/>
                    <a:gd name="T38" fmla="*/ 63 w 67"/>
                    <a:gd name="T39" fmla="*/ 59 h 67"/>
                    <a:gd name="T40" fmla="*/ 59 w 67"/>
                    <a:gd name="T41" fmla="*/ 63 h 67"/>
                    <a:gd name="T42" fmla="*/ 8 w 67"/>
                    <a:gd name="T43" fmla="*/ 63 h 67"/>
                    <a:gd name="T44" fmla="*/ 3 w 67"/>
                    <a:gd name="T45" fmla="*/ 59 h 67"/>
                    <a:gd name="T46" fmla="*/ 3 w 67"/>
                    <a:gd name="T47" fmla="*/ 21 h 67"/>
                    <a:gd name="T48" fmla="*/ 63 w 67"/>
                    <a:gd name="T49" fmla="*/ 21 h 67"/>
                    <a:gd name="T50" fmla="*/ 63 w 67"/>
                    <a:gd name="T51" fmla="*/ 59 h 67"/>
                    <a:gd name="T52" fmla="*/ 63 w 67"/>
                    <a:gd name="T53" fmla="*/ 17 h 67"/>
                    <a:gd name="T54" fmla="*/ 3 w 67"/>
                    <a:gd name="T55" fmla="*/ 17 h 67"/>
                    <a:gd name="T56" fmla="*/ 3 w 67"/>
                    <a:gd name="T57" fmla="*/ 13 h 67"/>
                    <a:gd name="T58" fmla="*/ 8 w 67"/>
                    <a:gd name="T59" fmla="*/ 8 h 67"/>
                    <a:gd name="T60" fmla="*/ 14 w 67"/>
                    <a:gd name="T61" fmla="*/ 8 h 67"/>
                    <a:gd name="T62" fmla="*/ 14 w 67"/>
                    <a:gd name="T63" fmla="*/ 12 h 67"/>
                    <a:gd name="T64" fmla="*/ 16 w 67"/>
                    <a:gd name="T65" fmla="*/ 14 h 67"/>
                    <a:gd name="T66" fmla="*/ 18 w 67"/>
                    <a:gd name="T67" fmla="*/ 12 h 67"/>
                    <a:gd name="T68" fmla="*/ 18 w 67"/>
                    <a:gd name="T69" fmla="*/ 8 h 67"/>
                    <a:gd name="T70" fmla="*/ 49 w 67"/>
                    <a:gd name="T71" fmla="*/ 8 h 67"/>
                    <a:gd name="T72" fmla="*/ 49 w 67"/>
                    <a:gd name="T73" fmla="*/ 12 h 67"/>
                    <a:gd name="T74" fmla="*/ 50 w 67"/>
                    <a:gd name="T75" fmla="*/ 14 h 67"/>
                    <a:gd name="T76" fmla="*/ 52 w 67"/>
                    <a:gd name="T77" fmla="*/ 12 h 67"/>
                    <a:gd name="T78" fmla="*/ 52 w 67"/>
                    <a:gd name="T79" fmla="*/ 8 h 67"/>
                    <a:gd name="T80" fmla="*/ 59 w 67"/>
                    <a:gd name="T81" fmla="*/ 8 h 67"/>
                    <a:gd name="T82" fmla="*/ 63 w 67"/>
                    <a:gd name="T83" fmla="*/ 13 h 67"/>
                    <a:gd name="T84" fmla="*/ 63 w 67"/>
                    <a:gd name="T85" fmla="*/ 1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67" h="67">
                      <a:moveTo>
                        <a:pt x="59" y="5"/>
                      </a:moveTo>
                      <a:cubicBezTo>
                        <a:pt x="52" y="5"/>
                        <a:pt x="52" y="5"/>
                        <a:pt x="52" y="5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2" y="1"/>
                        <a:pt x="51" y="0"/>
                        <a:pt x="50" y="0"/>
                      </a:cubicBezTo>
                      <a:cubicBezTo>
                        <a:pt x="49" y="0"/>
                        <a:pt x="49" y="1"/>
                        <a:pt x="49" y="2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7" y="0"/>
                        <a:pt x="16" y="0"/>
                      </a:cubicBezTo>
                      <a:cubicBezTo>
                        <a:pt x="15" y="0"/>
                        <a:pt x="14" y="1"/>
                        <a:pt x="14" y="2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3" y="5"/>
                        <a:pt x="0" y="8"/>
                        <a:pt x="0" y="13"/>
                      </a:cubicBezTo>
                      <a:cubicBezTo>
                        <a:pt x="0" y="59"/>
                        <a:pt x="0" y="59"/>
                        <a:pt x="0" y="59"/>
                      </a:cubicBezTo>
                      <a:cubicBezTo>
                        <a:pt x="0" y="63"/>
                        <a:pt x="3" y="67"/>
                        <a:pt x="8" y="67"/>
                      </a:cubicBezTo>
                      <a:cubicBezTo>
                        <a:pt x="59" y="67"/>
                        <a:pt x="59" y="67"/>
                        <a:pt x="59" y="67"/>
                      </a:cubicBezTo>
                      <a:cubicBezTo>
                        <a:pt x="63" y="67"/>
                        <a:pt x="67" y="63"/>
                        <a:pt x="67" y="59"/>
                      </a:cubicBezTo>
                      <a:cubicBezTo>
                        <a:pt x="67" y="13"/>
                        <a:pt x="67" y="13"/>
                        <a:pt x="67" y="13"/>
                      </a:cubicBezTo>
                      <a:cubicBezTo>
                        <a:pt x="67" y="8"/>
                        <a:pt x="63" y="5"/>
                        <a:pt x="59" y="5"/>
                      </a:cubicBezTo>
                      <a:close/>
                      <a:moveTo>
                        <a:pt x="63" y="59"/>
                      </a:moveTo>
                      <a:cubicBezTo>
                        <a:pt x="63" y="61"/>
                        <a:pt x="61" y="63"/>
                        <a:pt x="59" y="63"/>
                      </a:cubicBezTo>
                      <a:cubicBezTo>
                        <a:pt x="8" y="63"/>
                        <a:pt x="8" y="63"/>
                        <a:pt x="8" y="63"/>
                      </a:cubicBezTo>
                      <a:cubicBezTo>
                        <a:pt x="5" y="63"/>
                        <a:pt x="3" y="61"/>
                        <a:pt x="3" y="59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lnTo>
                        <a:pt x="63" y="59"/>
                      </a:lnTo>
                      <a:close/>
                      <a:moveTo>
                        <a:pt x="63" y="17"/>
                      </a:move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3" y="10"/>
                        <a:pt x="5" y="8"/>
                        <a:pt x="8" y="8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14" y="13"/>
                        <a:pt x="15" y="14"/>
                        <a:pt x="16" y="14"/>
                      </a:cubicBezTo>
                      <a:cubicBezTo>
                        <a:pt x="17" y="14"/>
                        <a:pt x="18" y="13"/>
                        <a:pt x="18" y="12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3"/>
                        <a:pt x="49" y="14"/>
                        <a:pt x="50" y="14"/>
                      </a:cubicBezTo>
                      <a:cubicBezTo>
                        <a:pt x="51" y="14"/>
                        <a:pt x="52" y="13"/>
                        <a:pt x="52" y="12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9" y="8"/>
                        <a:pt x="59" y="8"/>
                        <a:pt x="59" y="8"/>
                      </a:cubicBezTo>
                      <a:cubicBezTo>
                        <a:pt x="61" y="8"/>
                        <a:pt x="63" y="10"/>
                        <a:pt x="63" y="13"/>
                      </a:cubicBezTo>
                      <a:lnTo>
                        <a:pt x="63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38" name="Freeform 210">
                  <a:extLst>
                    <a:ext uri="{FF2B5EF4-FFF2-40B4-BE49-F238E27FC236}">
                      <a16:creationId xmlns:a16="http://schemas.microsoft.com/office/drawing/2014/main" id="{48197791-96BE-EE4B-B888-8C2A032CC9C5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253334" y="11936358"/>
                  <a:ext cx="104775" cy="104775"/>
                </a:xfrm>
                <a:custGeom>
                  <a:avLst/>
                  <a:gdLst>
                    <a:gd name="T0" fmla="*/ 1 w 11"/>
                    <a:gd name="T1" fmla="*/ 11 h 11"/>
                    <a:gd name="T2" fmla="*/ 10 w 11"/>
                    <a:gd name="T3" fmla="*/ 11 h 11"/>
                    <a:gd name="T4" fmla="*/ 11 w 11"/>
                    <a:gd name="T5" fmla="*/ 10 h 11"/>
                    <a:gd name="T6" fmla="*/ 11 w 11"/>
                    <a:gd name="T7" fmla="*/ 1 h 11"/>
                    <a:gd name="T8" fmla="*/ 10 w 11"/>
                    <a:gd name="T9" fmla="*/ 0 h 11"/>
                    <a:gd name="T10" fmla="*/ 1 w 11"/>
                    <a:gd name="T11" fmla="*/ 0 h 11"/>
                    <a:gd name="T12" fmla="*/ 0 w 11"/>
                    <a:gd name="T13" fmla="*/ 1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3 h 11"/>
                    <a:gd name="T20" fmla="*/ 8 w 11"/>
                    <a:gd name="T21" fmla="*/ 3 h 11"/>
                    <a:gd name="T22" fmla="*/ 8 w 11"/>
                    <a:gd name="T23" fmla="*/ 9 h 11"/>
                    <a:gd name="T24" fmla="*/ 3 w 11"/>
                    <a:gd name="T25" fmla="*/ 9 h 11"/>
                    <a:gd name="T26" fmla="*/ 3 w 11"/>
                    <a:gd name="T2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" y="11"/>
                      </a:move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0" y="0"/>
                        <a:pt x="1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lose/>
                      <a:moveTo>
                        <a:pt x="3" y="3"/>
                      </a:move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39" name="Freeform 211">
                  <a:extLst>
                    <a:ext uri="{FF2B5EF4-FFF2-40B4-BE49-F238E27FC236}">
                      <a16:creationId xmlns:a16="http://schemas.microsoft.com/office/drawing/2014/main" id="{F40EBBD2-EE5B-DE46-B5EF-B29B7CB0FE7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396209" y="11936358"/>
                  <a:ext cx="95250" cy="104775"/>
                </a:xfrm>
                <a:custGeom>
                  <a:avLst/>
                  <a:gdLst>
                    <a:gd name="T0" fmla="*/ 1 w 10"/>
                    <a:gd name="T1" fmla="*/ 11 h 11"/>
                    <a:gd name="T2" fmla="*/ 9 w 10"/>
                    <a:gd name="T3" fmla="*/ 11 h 11"/>
                    <a:gd name="T4" fmla="*/ 10 w 10"/>
                    <a:gd name="T5" fmla="*/ 10 h 11"/>
                    <a:gd name="T6" fmla="*/ 10 w 10"/>
                    <a:gd name="T7" fmla="*/ 1 h 11"/>
                    <a:gd name="T8" fmla="*/ 9 w 10"/>
                    <a:gd name="T9" fmla="*/ 0 h 11"/>
                    <a:gd name="T10" fmla="*/ 1 w 10"/>
                    <a:gd name="T11" fmla="*/ 0 h 11"/>
                    <a:gd name="T12" fmla="*/ 0 w 10"/>
                    <a:gd name="T13" fmla="*/ 1 h 11"/>
                    <a:gd name="T14" fmla="*/ 0 w 10"/>
                    <a:gd name="T15" fmla="*/ 10 h 11"/>
                    <a:gd name="T16" fmla="*/ 1 w 10"/>
                    <a:gd name="T17" fmla="*/ 11 h 11"/>
                    <a:gd name="T18" fmla="*/ 2 w 10"/>
                    <a:gd name="T19" fmla="*/ 3 h 11"/>
                    <a:gd name="T20" fmla="*/ 8 w 10"/>
                    <a:gd name="T21" fmla="*/ 3 h 11"/>
                    <a:gd name="T22" fmla="*/ 8 w 10"/>
                    <a:gd name="T23" fmla="*/ 9 h 11"/>
                    <a:gd name="T24" fmla="*/ 2 w 10"/>
                    <a:gd name="T25" fmla="*/ 9 h 11"/>
                    <a:gd name="T26" fmla="*/ 2 w 10"/>
                    <a:gd name="T2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1">
                      <a:moveTo>
                        <a:pt x="1" y="11"/>
                      </a:moveTo>
                      <a:cubicBezTo>
                        <a:pt x="9" y="11"/>
                        <a:pt x="9" y="11"/>
                        <a:pt x="9" y="11"/>
                      </a:cubicBezTo>
                      <a:cubicBezTo>
                        <a:pt x="10" y="11"/>
                        <a:pt x="10" y="10"/>
                        <a:pt x="10" y="1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0"/>
                        <a:pt x="9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  <a:moveTo>
                        <a:pt x="2" y="3"/>
                      </a:move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lnTo>
                        <a:pt x="2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40" name="Freeform 212">
                  <a:extLst>
                    <a:ext uri="{FF2B5EF4-FFF2-40B4-BE49-F238E27FC236}">
                      <a16:creationId xmlns:a16="http://schemas.microsoft.com/office/drawing/2014/main" id="{0BD1F19A-13D9-6646-ADE5-D93971277B7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529559" y="11936358"/>
                  <a:ext cx="104775" cy="104775"/>
                </a:xfrm>
                <a:custGeom>
                  <a:avLst/>
                  <a:gdLst>
                    <a:gd name="T0" fmla="*/ 2 w 11"/>
                    <a:gd name="T1" fmla="*/ 11 h 11"/>
                    <a:gd name="T2" fmla="*/ 10 w 11"/>
                    <a:gd name="T3" fmla="*/ 11 h 11"/>
                    <a:gd name="T4" fmla="*/ 11 w 11"/>
                    <a:gd name="T5" fmla="*/ 10 h 11"/>
                    <a:gd name="T6" fmla="*/ 11 w 11"/>
                    <a:gd name="T7" fmla="*/ 1 h 11"/>
                    <a:gd name="T8" fmla="*/ 10 w 11"/>
                    <a:gd name="T9" fmla="*/ 0 h 11"/>
                    <a:gd name="T10" fmla="*/ 2 w 11"/>
                    <a:gd name="T11" fmla="*/ 0 h 11"/>
                    <a:gd name="T12" fmla="*/ 0 w 11"/>
                    <a:gd name="T13" fmla="*/ 1 h 11"/>
                    <a:gd name="T14" fmla="*/ 0 w 11"/>
                    <a:gd name="T15" fmla="*/ 10 h 11"/>
                    <a:gd name="T16" fmla="*/ 2 w 11"/>
                    <a:gd name="T17" fmla="*/ 11 h 11"/>
                    <a:gd name="T18" fmla="*/ 3 w 11"/>
                    <a:gd name="T19" fmla="*/ 3 h 11"/>
                    <a:gd name="T20" fmla="*/ 9 w 11"/>
                    <a:gd name="T21" fmla="*/ 3 h 11"/>
                    <a:gd name="T22" fmla="*/ 9 w 11"/>
                    <a:gd name="T23" fmla="*/ 9 h 11"/>
                    <a:gd name="T24" fmla="*/ 3 w 11"/>
                    <a:gd name="T25" fmla="*/ 9 h 11"/>
                    <a:gd name="T26" fmla="*/ 3 w 11"/>
                    <a:gd name="T27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2" y="11"/>
                      </a:move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11"/>
                        <a:pt x="11" y="10"/>
                        <a:pt x="11" y="10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1"/>
                        <a:pt x="10" y="0"/>
                        <a:pt x="1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0"/>
                        <a:pt x="1" y="11"/>
                        <a:pt x="2" y="11"/>
                      </a:cubicBezTo>
                      <a:close/>
                      <a:moveTo>
                        <a:pt x="3" y="3"/>
                      </a:move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lnTo>
                        <a:pt x="3" y="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41" name="Freeform 213">
                  <a:extLst>
                    <a:ext uri="{FF2B5EF4-FFF2-40B4-BE49-F238E27FC236}">
                      <a16:creationId xmlns:a16="http://schemas.microsoft.com/office/drawing/2014/main" id="{7EE5EB49-A7F0-6B4B-87DF-B8B8328E291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253334" y="11803008"/>
                  <a:ext cx="104775" cy="95250"/>
                </a:xfrm>
                <a:custGeom>
                  <a:avLst/>
                  <a:gdLst>
                    <a:gd name="T0" fmla="*/ 1 w 11"/>
                    <a:gd name="T1" fmla="*/ 10 h 10"/>
                    <a:gd name="T2" fmla="*/ 10 w 11"/>
                    <a:gd name="T3" fmla="*/ 10 h 10"/>
                    <a:gd name="T4" fmla="*/ 11 w 11"/>
                    <a:gd name="T5" fmla="*/ 9 h 10"/>
                    <a:gd name="T6" fmla="*/ 11 w 11"/>
                    <a:gd name="T7" fmla="*/ 1 h 10"/>
                    <a:gd name="T8" fmla="*/ 10 w 11"/>
                    <a:gd name="T9" fmla="*/ 0 h 10"/>
                    <a:gd name="T10" fmla="*/ 1 w 11"/>
                    <a:gd name="T11" fmla="*/ 0 h 10"/>
                    <a:gd name="T12" fmla="*/ 0 w 11"/>
                    <a:gd name="T13" fmla="*/ 1 h 10"/>
                    <a:gd name="T14" fmla="*/ 0 w 11"/>
                    <a:gd name="T15" fmla="*/ 9 h 10"/>
                    <a:gd name="T16" fmla="*/ 1 w 11"/>
                    <a:gd name="T17" fmla="*/ 10 h 10"/>
                    <a:gd name="T18" fmla="*/ 3 w 11"/>
                    <a:gd name="T19" fmla="*/ 2 h 10"/>
                    <a:gd name="T20" fmla="*/ 8 w 11"/>
                    <a:gd name="T21" fmla="*/ 2 h 10"/>
                    <a:gd name="T22" fmla="*/ 8 w 11"/>
                    <a:gd name="T23" fmla="*/ 8 h 10"/>
                    <a:gd name="T24" fmla="*/ 3 w 11"/>
                    <a:gd name="T25" fmla="*/ 8 h 10"/>
                    <a:gd name="T26" fmla="*/ 3 w 11"/>
                    <a:gd name="T27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1" y="10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1" y="10"/>
                        <a:pt x="11" y="9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lose/>
                      <a:moveTo>
                        <a:pt x="3" y="2"/>
                      </a:move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42" name="Freeform 214">
                  <a:extLst>
                    <a:ext uri="{FF2B5EF4-FFF2-40B4-BE49-F238E27FC236}">
                      <a16:creationId xmlns:a16="http://schemas.microsoft.com/office/drawing/2014/main" id="{872C1684-76B0-C646-897C-689B34906F4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396209" y="11803008"/>
                  <a:ext cx="95250" cy="95250"/>
                </a:xfrm>
                <a:custGeom>
                  <a:avLst/>
                  <a:gdLst>
                    <a:gd name="T0" fmla="*/ 1 w 10"/>
                    <a:gd name="T1" fmla="*/ 10 h 10"/>
                    <a:gd name="T2" fmla="*/ 9 w 10"/>
                    <a:gd name="T3" fmla="*/ 10 h 10"/>
                    <a:gd name="T4" fmla="*/ 10 w 10"/>
                    <a:gd name="T5" fmla="*/ 9 h 10"/>
                    <a:gd name="T6" fmla="*/ 10 w 10"/>
                    <a:gd name="T7" fmla="*/ 1 h 10"/>
                    <a:gd name="T8" fmla="*/ 9 w 10"/>
                    <a:gd name="T9" fmla="*/ 0 h 10"/>
                    <a:gd name="T10" fmla="*/ 1 w 10"/>
                    <a:gd name="T11" fmla="*/ 0 h 10"/>
                    <a:gd name="T12" fmla="*/ 0 w 10"/>
                    <a:gd name="T13" fmla="*/ 1 h 10"/>
                    <a:gd name="T14" fmla="*/ 0 w 10"/>
                    <a:gd name="T15" fmla="*/ 9 h 10"/>
                    <a:gd name="T16" fmla="*/ 1 w 10"/>
                    <a:gd name="T17" fmla="*/ 10 h 10"/>
                    <a:gd name="T18" fmla="*/ 2 w 10"/>
                    <a:gd name="T19" fmla="*/ 2 h 10"/>
                    <a:gd name="T20" fmla="*/ 8 w 10"/>
                    <a:gd name="T21" fmla="*/ 2 h 10"/>
                    <a:gd name="T22" fmla="*/ 8 w 10"/>
                    <a:gd name="T23" fmla="*/ 8 h 10"/>
                    <a:gd name="T24" fmla="*/ 2 w 10"/>
                    <a:gd name="T25" fmla="*/ 8 h 10"/>
                    <a:gd name="T26" fmla="*/ 2 w 10"/>
                    <a:gd name="T27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0">
                      <a:moveTo>
                        <a:pt x="1" y="10"/>
                      </a:move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10" y="10"/>
                        <a:pt x="10" y="10"/>
                        <a:pt x="10" y="9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0"/>
                        <a:pt x="10" y="0"/>
                        <a:pt x="9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0"/>
                        <a:pt x="0" y="10"/>
                        <a:pt x="1" y="10"/>
                      </a:cubicBezTo>
                      <a:close/>
                      <a:moveTo>
                        <a:pt x="2" y="2"/>
                      </a:moveTo>
                      <a:cubicBezTo>
                        <a:pt x="8" y="2"/>
                        <a:pt x="8" y="2"/>
                        <a:pt x="8" y="2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lnTo>
                        <a:pt x="2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  <p:sp>
              <p:nvSpPr>
                <p:cNvPr id="43" name="Freeform 215">
                  <a:extLst>
                    <a:ext uri="{FF2B5EF4-FFF2-40B4-BE49-F238E27FC236}">
                      <a16:creationId xmlns:a16="http://schemas.microsoft.com/office/drawing/2014/main" id="{7CE3D54B-EF07-F942-9C58-D927470FF7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7529559" y="11803008"/>
                  <a:ext cx="104775" cy="95250"/>
                </a:xfrm>
                <a:custGeom>
                  <a:avLst/>
                  <a:gdLst>
                    <a:gd name="T0" fmla="*/ 2 w 11"/>
                    <a:gd name="T1" fmla="*/ 10 h 10"/>
                    <a:gd name="T2" fmla="*/ 10 w 11"/>
                    <a:gd name="T3" fmla="*/ 10 h 10"/>
                    <a:gd name="T4" fmla="*/ 11 w 11"/>
                    <a:gd name="T5" fmla="*/ 9 h 10"/>
                    <a:gd name="T6" fmla="*/ 11 w 11"/>
                    <a:gd name="T7" fmla="*/ 1 h 10"/>
                    <a:gd name="T8" fmla="*/ 10 w 11"/>
                    <a:gd name="T9" fmla="*/ 0 h 10"/>
                    <a:gd name="T10" fmla="*/ 2 w 11"/>
                    <a:gd name="T11" fmla="*/ 0 h 10"/>
                    <a:gd name="T12" fmla="*/ 0 w 11"/>
                    <a:gd name="T13" fmla="*/ 1 h 10"/>
                    <a:gd name="T14" fmla="*/ 0 w 11"/>
                    <a:gd name="T15" fmla="*/ 9 h 10"/>
                    <a:gd name="T16" fmla="*/ 2 w 11"/>
                    <a:gd name="T17" fmla="*/ 10 h 10"/>
                    <a:gd name="T18" fmla="*/ 3 w 11"/>
                    <a:gd name="T19" fmla="*/ 2 h 10"/>
                    <a:gd name="T20" fmla="*/ 9 w 11"/>
                    <a:gd name="T21" fmla="*/ 2 h 10"/>
                    <a:gd name="T22" fmla="*/ 9 w 11"/>
                    <a:gd name="T23" fmla="*/ 8 h 10"/>
                    <a:gd name="T24" fmla="*/ 3 w 11"/>
                    <a:gd name="T25" fmla="*/ 8 h 10"/>
                    <a:gd name="T26" fmla="*/ 3 w 11"/>
                    <a:gd name="T27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0">
                      <a:moveTo>
                        <a:pt x="2" y="10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10"/>
                        <a:pt x="11" y="10"/>
                        <a:pt x="11" y="9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0"/>
                        <a:pt x="1" y="10"/>
                        <a:pt x="2" y="10"/>
                      </a:cubicBezTo>
                      <a:close/>
                      <a:moveTo>
                        <a:pt x="3" y="2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th-TH"/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0AEE803-B27D-A74B-9B01-0665D20FFCF6}"/>
              </a:ext>
            </a:extLst>
          </p:cNvPr>
          <p:cNvSpPr txBox="1"/>
          <p:nvPr/>
        </p:nvSpPr>
        <p:spPr>
          <a:xfrm>
            <a:off x="2304893" y="2663199"/>
            <a:ext cx="30803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Locality and Simplicity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Focus, Flow and Joy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Improvement of Daily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Psychological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Focus</a:t>
            </a:r>
          </a:p>
        </p:txBody>
      </p:sp>
    </p:spTree>
    <p:extLst>
      <p:ext uri="{BB962C8B-B14F-4D97-AF65-F5344CB8AC3E}">
        <p14:creationId xmlns:p14="http://schemas.microsoft.com/office/powerpoint/2010/main" val="126191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943-D369-485D-8876-19FFC549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DevOps Report 2019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D7ED32C-5B0B-8743-8B9F-E919392E6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06" y="898110"/>
            <a:ext cx="12262812" cy="639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85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F0D4F6B-9DDB-4553-A098-2AE9D8D28B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2" y="2485532"/>
            <a:ext cx="10138925" cy="35972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/>
              <a:t>The industry continues to improve, particularly among the elite performers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Delivering software quickly, reliably and safety is at the heart of technology transformation and organizational performance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 best strategies for scaling DevOps in organizations focus on structural solutions that build community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Cloud continues to be a differentiator for elite performers, and drives high performance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Productivity can drive improvements in work/life balance and reduction in burnout, and organization can make smart investment to support it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There is a right way to handle the change approval process, and it leads to improvements in speed and stability and reductions in burnouts </a:t>
            </a:r>
          </a:p>
          <a:p>
            <a:pPr>
              <a:lnSpc>
                <a:spcPct val="100000"/>
              </a:lnSpc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BAFEB0-7486-450D-B502-09E13388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State of DevOps Report 2019 – Key Highlights</a:t>
            </a:r>
          </a:p>
        </p:txBody>
      </p:sp>
    </p:spTree>
    <p:extLst>
      <p:ext uri="{BB962C8B-B14F-4D97-AF65-F5344CB8AC3E}">
        <p14:creationId xmlns:p14="http://schemas.microsoft.com/office/powerpoint/2010/main" val="3941956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00BE2B07-04C7-CF44-868D-7B140F1D3431}"/>
              </a:ext>
            </a:extLst>
          </p:cNvPr>
          <p:cNvSpPr txBox="1">
            <a:spLocks/>
          </p:cNvSpPr>
          <p:nvPr/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DevOps – System Thinking Throughout IT Spectrum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0130B57-B9EA-B44E-9EEE-FD4702C8D05A}"/>
              </a:ext>
            </a:extLst>
          </p:cNvPr>
          <p:cNvGrpSpPr/>
          <p:nvPr/>
        </p:nvGrpSpPr>
        <p:grpSpPr>
          <a:xfrm>
            <a:off x="1262395" y="2259462"/>
            <a:ext cx="2556569" cy="2691679"/>
            <a:chOff x="959712" y="2489921"/>
            <a:chExt cx="3034875" cy="3195262"/>
          </a:xfrm>
        </p:grpSpPr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DAF0BA3E-FD2D-B941-AC1C-A2284028D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712" y="2489921"/>
              <a:ext cx="1498046" cy="1498046"/>
            </a:xfrm>
            <a:custGeom>
              <a:avLst/>
              <a:gdLst>
                <a:gd name="T0" fmla="*/ 233 w 233"/>
                <a:gd name="T1" fmla="*/ 0 h 233"/>
                <a:gd name="T2" fmla="*/ 83 w 233"/>
                <a:gd name="T3" fmla="*/ 56 h 233"/>
                <a:gd name="T4" fmla="*/ 57 w 233"/>
                <a:gd name="T5" fmla="*/ 49 h 233"/>
                <a:gd name="T6" fmla="*/ 64 w 233"/>
                <a:gd name="T7" fmla="*/ 74 h 233"/>
                <a:gd name="T8" fmla="*/ 0 w 233"/>
                <a:gd name="T9" fmla="*/ 233 h 233"/>
                <a:gd name="T10" fmla="*/ 175 w 233"/>
                <a:gd name="T11" fmla="*/ 233 h 233"/>
                <a:gd name="T12" fmla="*/ 233 w 233"/>
                <a:gd name="T13" fmla="*/ 175 h 233"/>
                <a:gd name="T14" fmla="*/ 233 w 233"/>
                <a:gd name="T15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33">
                  <a:moveTo>
                    <a:pt x="233" y="0"/>
                  </a:moveTo>
                  <a:cubicBezTo>
                    <a:pt x="176" y="1"/>
                    <a:pt x="124" y="21"/>
                    <a:pt x="83" y="56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25" y="116"/>
                    <a:pt x="1" y="172"/>
                    <a:pt x="0" y="233"/>
                  </a:cubicBezTo>
                  <a:cubicBezTo>
                    <a:pt x="175" y="233"/>
                    <a:pt x="175" y="233"/>
                    <a:pt x="175" y="233"/>
                  </a:cubicBezTo>
                  <a:cubicBezTo>
                    <a:pt x="176" y="202"/>
                    <a:pt x="201" y="176"/>
                    <a:pt x="233" y="175"/>
                  </a:cubicBezTo>
                  <a:lnTo>
                    <a:pt x="233" y="0"/>
                  </a:lnTo>
                  <a:close/>
                </a:path>
              </a:pathLst>
            </a:custGeom>
            <a:solidFill>
              <a:srgbClr val="3F24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4CD242E6-951B-4444-9CE4-7B77C4853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905" y="2489921"/>
              <a:ext cx="1484900" cy="1452691"/>
            </a:xfrm>
            <a:custGeom>
              <a:avLst/>
              <a:gdLst>
                <a:gd name="T0" fmla="*/ 170 w 231"/>
                <a:gd name="T1" fmla="*/ 75 h 226"/>
                <a:gd name="T2" fmla="*/ 179 w 231"/>
                <a:gd name="T3" fmla="*/ 46 h 226"/>
                <a:gd name="T4" fmla="*/ 148 w 231"/>
                <a:gd name="T5" fmla="*/ 54 h 226"/>
                <a:gd name="T6" fmla="*/ 0 w 231"/>
                <a:gd name="T7" fmla="*/ 0 h 226"/>
                <a:gd name="T8" fmla="*/ 0 w 231"/>
                <a:gd name="T9" fmla="*/ 175 h 226"/>
                <a:gd name="T10" fmla="*/ 57 w 231"/>
                <a:gd name="T11" fmla="*/ 226 h 226"/>
                <a:gd name="T12" fmla="*/ 231 w 231"/>
                <a:gd name="T13" fmla="*/ 206 h 226"/>
                <a:gd name="T14" fmla="*/ 170 w 231"/>
                <a:gd name="T15" fmla="*/ 7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1" h="226">
                  <a:moveTo>
                    <a:pt x="170" y="75"/>
                  </a:moveTo>
                  <a:cubicBezTo>
                    <a:pt x="179" y="46"/>
                    <a:pt x="179" y="46"/>
                    <a:pt x="179" y="46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08" y="21"/>
                    <a:pt x="56" y="1"/>
                    <a:pt x="0" y="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29" y="176"/>
                    <a:pt x="53" y="198"/>
                    <a:pt x="57" y="226"/>
                  </a:cubicBezTo>
                  <a:cubicBezTo>
                    <a:pt x="231" y="206"/>
                    <a:pt x="231" y="206"/>
                    <a:pt x="231" y="206"/>
                  </a:cubicBezTo>
                  <a:cubicBezTo>
                    <a:pt x="225" y="156"/>
                    <a:pt x="203" y="110"/>
                    <a:pt x="170" y="7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48319A8-04FB-1847-993D-DF1879DA8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2564" y="3826922"/>
              <a:ext cx="1312023" cy="1407992"/>
            </a:xfrm>
            <a:custGeom>
              <a:avLst/>
              <a:gdLst>
                <a:gd name="T0" fmla="*/ 204 w 204"/>
                <a:gd name="T1" fmla="*/ 129 h 219"/>
                <a:gd name="T2" fmla="*/ 186 w 204"/>
                <a:gd name="T3" fmla="*/ 105 h 219"/>
                <a:gd name="T4" fmla="*/ 200 w 204"/>
                <a:gd name="T5" fmla="*/ 26 h 219"/>
                <a:gd name="T6" fmla="*/ 198 w 204"/>
                <a:gd name="T7" fmla="*/ 0 h 219"/>
                <a:gd name="T8" fmla="*/ 25 w 204"/>
                <a:gd name="T9" fmla="*/ 20 h 219"/>
                <a:gd name="T10" fmla="*/ 25 w 204"/>
                <a:gd name="T11" fmla="*/ 26 h 219"/>
                <a:gd name="T12" fmla="*/ 0 w 204"/>
                <a:gd name="T13" fmla="*/ 74 h 219"/>
                <a:gd name="T14" fmla="*/ 98 w 204"/>
                <a:gd name="T15" fmla="*/ 219 h 219"/>
                <a:gd name="T16" fmla="*/ 175 w 204"/>
                <a:gd name="T17" fmla="*/ 132 h 219"/>
                <a:gd name="T18" fmla="*/ 204 w 204"/>
                <a:gd name="T19" fmla="*/ 12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219">
                  <a:moveTo>
                    <a:pt x="204" y="129"/>
                  </a:moveTo>
                  <a:cubicBezTo>
                    <a:pt x="186" y="105"/>
                    <a:pt x="186" y="105"/>
                    <a:pt x="186" y="105"/>
                  </a:cubicBezTo>
                  <a:cubicBezTo>
                    <a:pt x="195" y="80"/>
                    <a:pt x="200" y="54"/>
                    <a:pt x="200" y="26"/>
                  </a:cubicBezTo>
                  <a:cubicBezTo>
                    <a:pt x="200" y="17"/>
                    <a:pt x="199" y="9"/>
                    <a:pt x="198" y="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2"/>
                    <a:pt x="25" y="24"/>
                    <a:pt x="25" y="26"/>
                  </a:cubicBezTo>
                  <a:cubicBezTo>
                    <a:pt x="25" y="46"/>
                    <a:pt x="15" y="64"/>
                    <a:pt x="0" y="74"/>
                  </a:cubicBezTo>
                  <a:cubicBezTo>
                    <a:pt x="98" y="219"/>
                    <a:pt x="98" y="219"/>
                    <a:pt x="98" y="219"/>
                  </a:cubicBezTo>
                  <a:cubicBezTo>
                    <a:pt x="131" y="197"/>
                    <a:pt x="157" y="167"/>
                    <a:pt x="175" y="132"/>
                  </a:cubicBezTo>
                  <a:lnTo>
                    <a:pt x="204" y="12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EAF0B64F-7264-1442-911C-DC56B8671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902" y="4315973"/>
              <a:ext cx="1555891" cy="1369210"/>
            </a:xfrm>
            <a:custGeom>
              <a:avLst/>
              <a:gdLst>
                <a:gd name="T0" fmla="*/ 130 w 242"/>
                <a:gd name="T1" fmla="*/ 183 h 213"/>
                <a:gd name="T2" fmla="*/ 242 w 242"/>
                <a:gd name="T3" fmla="*/ 144 h 213"/>
                <a:gd name="T4" fmla="*/ 144 w 242"/>
                <a:gd name="T5" fmla="*/ 0 h 213"/>
                <a:gd name="T6" fmla="*/ 112 w 242"/>
                <a:gd name="T7" fmla="*/ 9 h 213"/>
                <a:gd name="T8" fmla="*/ 85 w 242"/>
                <a:gd name="T9" fmla="*/ 2 h 213"/>
                <a:gd name="T10" fmla="*/ 0 w 242"/>
                <a:gd name="T11" fmla="*/ 156 h 213"/>
                <a:gd name="T12" fmla="*/ 96 w 242"/>
                <a:gd name="T13" fmla="*/ 184 h 213"/>
                <a:gd name="T14" fmla="*/ 113 w 242"/>
                <a:gd name="T15" fmla="*/ 213 h 213"/>
                <a:gd name="T16" fmla="*/ 130 w 242"/>
                <a:gd name="T17" fmla="*/ 18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2" h="213">
                  <a:moveTo>
                    <a:pt x="130" y="183"/>
                  </a:moveTo>
                  <a:cubicBezTo>
                    <a:pt x="171" y="180"/>
                    <a:pt x="210" y="166"/>
                    <a:pt x="242" y="144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35" y="6"/>
                    <a:pt x="124" y="9"/>
                    <a:pt x="112" y="9"/>
                  </a:cubicBezTo>
                  <a:cubicBezTo>
                    <a:pt x="102" y="9"/>
                    <a:pt x="93" y="7"/>
                    <a:pt x="85" y="2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29" y="171"/>
                    <a:pt x="62" y="181"/>
                    <a:pt x="96" y="184"/>
                  </a:cubicBezTo>
                  <a:cubicBezTo>
                    <a:pt x="113" y="213"/>
                    <a:pt x="113" y="213"/>
                    <a:pt x="113" y="213"/>
                  </a:cubicBezTo>
                  <a:lnTo>
                    <a:pt x="130" y="18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88A3FB0A-20CC-E740-9199-C63C6D2BE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712" y="4000456"/>
              <a:ext cx="1317939" cy="1305449"/>
            </a:xfrm>
            <a:custGeom>
              <a:avLst/>
              <a:gdLst>
                <a:gd name="T0" fmla="*/ 175 w 205"/>
                <a:gd name="T1" fmla="*/ 0 h 203"/>
                <a:gd name="T2" fmla="*/ 0 w 205"/>
                <a:gd name="T3" fmla="*/ 0 h 203"/>
                <a:gd name="T4" fmla="*/ 28 w 205"/>
                <a:gd name="T5" fmla="*/ 109 h 203"/>
                <a:gd name="T6" fmla="*/ 13 w 205"/>
                <a:gd name="T7" fmla="*/ 134 h 203"/>
                <a:gd name="T8" fmla="*/ 43 w 205"/>
                <a:gd name="T9" fmla="*/ 134 h 203"/>
                <a:gd name="T10" fmla="*/ 120 w 205"/>
                <a:gd name="T11" fmla="*/ 203 h 203"/>
                <a:gd name="T12" fmla="*/ 205 w 205"/>
                <a:gd name="T13" fmla="*/ 50 h 203"/>
                <a:gd name="T14" fmla="*/ 175 w 205"/>
                <a:gd name="T15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203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10" y="77"/>
                    <a:pt x="28" y="109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63" y="163"/>
                    <a:pt x="90" y="186"/>
                    <a:pt x="120" y="203"/>
                  </a:cubicBezTo>
                  <a:cubicBezTo>
                    <a:pt x="205" y="50"/>
                    <a:pt x="205" y="50"/>
                    <a:pt x="205" y="50"/>
                  </a:cubicBezTo>
                  <a:cubicBezTo>
                    <a:pt x="187" y="40"/>
                    <a:pt x="176" y="22"/>
                    <a:pt x="175" y="0"/>
                  </a:cubicBezTo>
                  <a:close/>
                </a:path>
              </a:pathLst>
            </a:custGeom>
            <a:solidFill>
              <a:srgbClr val="FD563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B790AA85-8EA8-A745-B2CE-07DDF30166BF}"/>
                </a:ext>
              </a:extLst>
            </p:cNvPr>
            <p:cNvSpPr/>
            <p:nvPr/>
          </p:nvSpPr>
          <p:spPr>
            <a:xfrm>
              <a:off x="1947549" y="3465433"/>
              <a:ext cx="1020418" cy="97933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AFDD759-A16E-764F-8FA2-DFC27054E984}"/>
                </a:ext>
              </a:extLst>
            </p:cNvPr>
            <p:cNvSpPr txBox="1"/>
            <p:nvPr/>
          </p:nvSpPr>
          <p:spPr>
            <a:xfrm>
              <a:off x="1362293" y="2983192"/>
              <a:ext cx="1041271" cy="5115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Identify an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Opportunity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61960D5-2845-B841-932E-57ABF8160F15}"/>
                </a:ext>
              </a:extLst>
            </p:cNvPr>
            <p:cNvSpPr txBox="1"/>
            <p:nvPr/>
          </p:nvSpPr>
          <p:spPr>
            <a:xfrm>
              <a:off x="2566130" y="2846521"/>
              <a:ext cx="1085039" cy="712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Understand 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Desired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Outcomes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B504008-94A8-6247-AAA9-4B579E8F4C11}"/>
                </a:ext>
              </a:extLst>
            </p:cNvPr>
            <p:cNvSpPr txBox="1"/>
            <p:nvPr/>
          </p:nvSpPr>
          <p:spPr>
            <a:xfrm>
              <a:off x="2947002" y="4031993"/>
              <a:ext cx="877621" cy="7124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Evaluate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Possible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Solutions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1CBA3398-B90D-AB45-B6EB-FA049B6A4B10}"/>
                </a:ext>
              </a:extLst>
            </p:cNvPr>
            <p:cNvSpPr txBox="1"/>
            <p:nvPr/>
          </p:nvSpPr>
          <p:spPr>
            <a:xfrm>
              <a:off x="2153976" y="4644354"/>
              <a:ext cx="845656" cy="71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Build at least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Part of it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D62D7D3-BD04-4549-9A81-B6851CB0FD41}"/>
                </a:ext>
              </a:extLst>
            </p:cNvPr>
            <p:cNvSpPr txBox="1"/>
            <p:nvPr/>
          </p:nvSpPr>
          <p:spPr>
            <a:xfrm>
              <a:off x="1242464" y="4171798"/>
              <a:ext cx="845656" cy="71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Deploy</a:t>
              </a:r>
            </a:p>
            <a:p>
              <a:r>
                <a:rPr lang="en-US" sz="1100" dirty="0">
                  <a:solidFill>
                    <a:schemeClr val="bg1"/>
                  </a:solidFill>
                </a:rPr>
                <a:t>And Measure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2F8D8EA-5376-8F47-9683-33C82CBABADD}"/>
                </a:ext>
              </a:extLst>
            </p:cNvPr>
            <p:cNvSpPr txBox="1"/>
            <p:nvPr/>
          </p:nvSpPr>
          <p:spPr>
            <a:xfrm>
              <a:off x="1937460" y="3603659"/>
              <a:ext cx="10204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Continue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Until 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Happy</a:t>
              </a:r>
            </a:p>
          </p:txBody>
        </p:sp>
      </p:grp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00ECE444-52FC-F54D-9FEB-6BBA1F7F4369}"/>
              </a:ext>
            </a:extLst>
          </p:cNvPr>
          <p:cNvSpPr/>
          <p:nvPr/>
        </p:nvSpPr>
        <p:spPr>
          <a:xfrm>
            <a:off x="1178433" y="4951141"/>
            <a:ext cx="2724494" cy="929269"/>
          </a:xfrm>
          <a:prstGeom prst="roundRect">
            <a:avLst/>
          </a:prstGeom>
          <a:solidFill>
            <a:srgbClr val="3F2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D7629B-72AE-5B4F-BC6A-C99B0F3548A5}"/>
              </a:ext>
            </a:extLst>
          </p:cNvPr>
          <p:cNvSpPr txBox="1"/>
          <p:nvPr/>
        </p:nvSpPr>
        <p:spPr>
          <a:xfrm>
            <a:off x="1364172" y="5046443"/>
            <a:ext cx="2303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Organizational agility only occurs when processes and automation are aligned.</a:t>
            </a:r>
          </a:p>
        </p:txBody>
      </p:sp>
      <p:sp>
        <p:nvSpPr>
          <p:cNvPr id="91" name="Right Arrow 90">
            <a:extLst>
              <a:ext uri="{FF2B5EF4-FFF2-40B4-BE49-F238E27FC236}">
                <a16:creationId xmlns:a16="http://schemas.microsoft.com/office/drawing/2014/main" id="{25719CCD-CB86-5C48-8254-458BC518C92B}"/>
              </a:ext>
            </a:extLst>
          </p:cNvPr>
          <p:cNvSpPr/>
          <p:nvPr/>
        </p:nvSpPr>
        <p:spPr>
          <a:xfrm>
            <a:off x="4296443" y="2389797"/>
            <a:ext cx="5516255" cy="570389"/>
          </a:xfrm>
          <a:prstGeom prst="rightArrow">
            <a:avLst/>
          </a:prstGeom>
          <a:solidFill>
            <a:srgbClr val="3F24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2876E69-8539-A14E-8465-FB0FF40D5CCA}"/>
              </a:ext>
            </a:extLst>
          </p:cNvPr>
          <p:cNvSpPr txBox="1"/>
          <p:nvPr/>
        </p:nvSpPr>
        <p:spPr>
          <a:xfrm>
            <a:off x="6446029" y="2536491"/>
            <a:ext cx="10562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Value Stream</a:t>
            </a:r>
          </a:p>
        </p:txBody>
      </p:sp>
      <p:sp>
        <p:nvSpPr>
          <p:cNvPr id="94" name="Freeform 7">
            <a:extLst>
              <a:ext uri="{FF2B5EF4-FFF2-40B4-BE49-F238E27FC236}">
                <a16:creationId xmlns:a16="http://schemas.microsoft.com/office/drawing/2014/main" id="{D19A2CBC-F1E9-EB4C-ADF0-8635AA686942}"/>
              </a:ext>
            </a:extLst>
          </p:cNvPr>
          <p:cNvSpPr>
            <a:spLocks/>
          </p:cNvSpPr>
          <p:nvPr/>
        </p:nvSpPr>
        <p:spPr bwMode="auto">
          <a:xfrm>
            <a:off x="4381963" y="3068510"/>
            <a:ext cx="2748156" cy="2315736"/>
          </a:xfrm>
          <a:custGeom>
            <a:avLst/>
            <a:gdLst>
              <a:gd name="T0" fmla="*/ 9 w 216"/>
              <a:gd name="T1" fmla="*/ 0 h 182"/>
              <a:gd name="T2" fmla="*/ 0 w 216"/>
              <a:gd name="T3" fmla="*/ 9 h 182"/>
              <a:gd name="T4" fmla="*/ 0 w 216"/>
              <a:gd name="T5" fmla="*/ 172 h 182"/>
              <a:gd name="T6" fmla="*/ 9 w 216"/>
              <a:gd name="T7" fmla="*/ 182 h 182"/>
              <a:gd name="T8" fmla="*/ 172 w 216"/>
              <a:gd name="T9" fmla="*/ 182 h 182"/>
              <a:gd name="T10" fmla="*/ 182 w 216"/>
              <a:gd name="T11" fmla="*/ 172 h 182"/>
              <a:gd name="T12" fmla="*/ 182 w 216"/>
              <a:gd name="T13" fmla="*/ 34 h 182"/>
              <a:gd name="T14" fmla="*/ 216 w 216"/>
              <a:gd name="T15" fmla="*/ 0 h 182"/>
              <a:gd name="T16" fmla="*/ 9 w 216"/>
              <a:gd name="T17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182"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8"/>
                  <a:pt x="4" y="182"/>
                  <a:pt x="9" y="182"/>
                </a:cubicBezTo>
                <a:cubicBezTo>
                  <a:pt x="172" y="182"/>
                  <a:pt x="172" y="182"/>
                  <a:pt x="172" y="182"/>
                </a:cubicBezTo>
                <a:cubicBezTo>
                  <a:pt x="178" y="182"/>
                  <a:pt x="182" y="178"/>
                  <a:pt x="182" y="172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216" y="0"/>
                  <a:pt x="216" y="0"/>
                  <a:pt x="216" y="0"/>
                </a:cubicBezTo>
                <a:lnTo>
                  <a:pt x="9" y="0"/>
                </a:lnTo>
                <a:close/>
              </a:path>
            </a:pathLst>
          </a:custGeom>
          <a:solidFill>
            <a:srgbClr val="FD56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 dirty="0"/>
          </a:p>
        </p:txBody>
      </p:sp>
      <p:sp>
        <p:nvSpPr>
          <p:cNvPr id="98" name="Freeform 7">
            <a:extLst>
              <a:ext uri="{FF2B5EF4-FFF2-40B4-BE49-F238E27FC236}">
                <a16:creationId xmlns:a16="http://schemas.microsoft.com/office/drawing/2014/main" id="{05FC4C33-4A27-184A-97D9-15657FA11635}"/>
              </a:ext>
            </a:extLst>
          </p:cNvPr>
          <p:cNvSpPr>
            <a:spLocks/>
          </p:cNvSpPr>
          <p:nvPr/>
        </p:nvSpPr>
        <p:spPr bwMode="auto">
          <a:xfrm>
            <a:off x="4386593" y="3402446"/>
            <a:ext cx="2748156" cy="2315736"/>
          </a:xfrm>
          <a:custGeom>
            <a:avLst/>
            <a:gdLst>
              <a:gd name="T0" fmla="*/ 9 w 216"/>
              <a:gd name="T1" fmla="*/ 0 h 182"/>
              <a:gd name="T2" fmla="*/ 0 w 216"/>
              <a:gd name="T3" fmla="*/ 9 h 182"/>
              <a:gd name="T4" fmla="*/ 0 w 216"/>
              <a:gd name="T5" fmla="*/ 172 h 182"/>
              <a:gd name="T6" fmla="*/ 9 w 216"/>
              <a:gd name="T7" fmla="*/ 182 h 182"/>
              <a:gd name="T8" fmla="*/ 172 w 216"/>
              <a:gd name="T9" fmla="*/ 182 h 182"/>
              <a:gd name="T10" fmla="*/ 182 w 216"/>
              <a:gd name="T11" fmla="*/ 172 h 182"/>
              <a:gd name="T12" fmla="*/ 182 w 216"/>
              <a:gd name="T13" fmla="*/ 34 h 182"/>
              <a:gd name="T14" fmla="*/ 216 w 216"/>
              <a:gd name="T15" fmla="*/ 0 h 182"/>
              <a:gd name="T16" fmla="*/ 9 w 216"/>
              <a:gd name="T17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182"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8"/>
                  <a:pt x="4" y="182"/>
                  <a:pt x="9" y="182"/>
                </a:cubicBezTo>
                <a:cubicBezTo>
                  <a:pt x="172" y="182"/>
                  <a:pt x="172" y="182"/>
                  <a:pt x="172" y="182"/>
                </a:cubicBezTo>
                <a:cubicBezTo>
                  <a:pt x="178" y="182"/>
                  <a:pt x="182" y="178"/>
                  <a:pt x="182" y="172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216" y="0"/>
                  <a:pt x="216" y="0"/>
                  <a:pt x="216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 dirty="0"/>
          </a:p>
        </p:txBody>
      </p:sp>
      <p:sp>
        <p:nvSpPr>
          <p:cNvPr id="99" name="Freeform 7">
            <a:extLst>
              <a:ext uri="{FF2B5EF4-FFF2-40B4-BE49-F238E27FC236}">
                <a16:creationId xmlns:a16="http://schemas.microsoft.com/office/drawing/2014/main" id="{A9529ABD-407D-9944-89F3-6CDC645A916C}"/>
              </a:ext>
            </a:extLst>
          </p:cNvPr>
          <p:cNvSpPr>
            <a:spLocks/>
          </p:cNvSpPr>
          <p:nvPr/>
        </p:nvSpPr>
        <p:spPr bwMode="auto">
          <a:xfrm>
            <a:off x="5436318" y="3743991"/>
            <a:ext cx="2399367" cy="1974191"/>
          </a:xfrm>
          <a:custGeom>
            <a:avLst/>
            <a:gdLst>
              <a:gd name="T0" fmla="*/ 9 w 216"/>
              <a:gd name="T1" fmla="*/ 0 h 182"/>
              <a:gd name="T2" fmla="*/ 0 w 216"/>
              <a:gd name="T3" fmla="*/ 9 h 182"/>
              <a:gd name="T4" fmla="*/ 0 w 216"/>
              <a:gd name="T5" fmla="*/ 172 h 182"/>
              <a:gd name="T6" fmla="*/ 9 w 216"/>
              <a:gd name="T7" fmla="*/ 182 h 182"/>
              <a:gd name="T8" fmla="*/ 172 w 216"/>
              <a:gd name="T9" fmla="*/ 182 h 182"/>
              <a:gd name="T10" fmla="*/ 182 w 216"/>
              <a:gd name="T11" fmla="*/ 172 h 182"/>
              <a:gd name="T12" fmla="*/ 182 w 216"/>
              <a:gd name="T13" fmla="*/ 34 h 182"/>
              <a:gd name="T14" fmla="*/ 216 w 216"/>
              <a:gd name="T15" fmla="*/ 0 h 182"/>
              <a:gd name="T16" fmla="*/ 9 w 216"/>
              <a:gd name="T17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182"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8"/>
                  <a:pt x="4" y="182"/>
                  <a:pt x="9" y="182"/>
                </a:cubicBezTo>
                <a:cubicBezTo>
                  <a:pt x="172" y="182"/>
                  <a:pt x="172" y="182"/>
                  <a:pt x="172" y="182"/>
                </a:cubicBezTo>
                <a:cubicBezTo>
                  <a:pt x="178" y="182"/>
                  <a:pt x="182" y="178"/>
                  <a:pt x="182" y="172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216" y="0"/>
                  <a:pt x="216" y="0"/>
                  <a:pt x="216" y="0"/>
                </a:cubicBezTo>
                <a:lnTo>
                  <a:pt x="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 dirty="0"/>
          </a:p>
        </p:txBody>
      </p:sp>
      <p:sp>
        <p:nvSpPr>
          <p:cNvPr id="100" name="Freeform 7">
            <a:extLst>
              <a:ext uri="{FF2B5EF4-FFF2-40B4-BE49-F238E27FC236}">
                <a16:creationId xmlns:a16="http://schemas.microsoft.com/office/drawing/2014/main" id="{DA64F0F4-C9BE-6940-8EE1-83A3DA83E71A}"/>
              </a:ext>
            </a:extLst>
          </p:cNvPr>
          <p:cNvSpPr>
            <a:spLocks/>
          </p:cNvSpPr>
          <p:nvPr/>
        </p:nvSpPr>
        <p:spPr bwMode="auto">
          <a:xfrm>
            <a:off x="6538027" y="4114205"/>
            <a:ext cx="1565106" cy="1603977"/>
          </a:xfrm>
          <a:custGeom>
            <a:avLst/>
            <a:gdLst>
              <a:gd name="T0" fmla="*/ 9 w 216"/>
              <a:gd name="T1" fmla="*/ 0 h 182"/>
              <a:gd name="T2" fmla="*/ 0 w 216"/>
              <a:gd name="T3" fmla="*/ 9 h 182"/>
              <a:gd name="T4" fmla="*/ 0 w 216"/>
              <a:gd name="T5" fmla="*/ 172 h 182"/>
              <a:gd name="T6" fmla="*/ 9 w 216"/>
              <a:gd name="T7" fmla="*/ 182 h 182"/>
              <a:gd name="T8" fmla="*/ 172 w 216"/>
              <a:gd name="T9" fmla="*/ 182 h 182"/>
              <a:gd name="T10" fmla="*/ 182 w 216"/>
              <a:gd name="T11" fmla="*/ 172 h 182"/>
              <a:gd name="T12" fmla="*/ 182 w 216"/>
              <a:gd name="T13" fmla="*/ 34 h 182"/>
              <a:gd name="T14" fmla="*/ 216 w 216"/>
              <a:gd name="T15" fmla="*/ 0 h 182"/>
              <a:gd name="T16" fmla="*/ 9 w 216"/>
              <a:gd name="T17" fmla="*/ 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182">
                <a:moveTo>
                  <a:pt x="9" y="0"/>
                </a:moveTo>
                <a:cubicBezTo>
                  <a:pt x="4" y="0"/>
                  <a:pt x="0" y="4"/>
                  <a:pt x="0" y="9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78"/>
                  <a:pt x="4" y="182"/>
                  <a:pt x="9" y="182"/>
                </a:cubicBezTo>
                <a:cubicBezTo>
                  <a:pt x="172" y="182"/>
                  <a:pt x="172" y="182"/>
                  <a:pt x="172" y="182"/>
                </a:cubicBezTo>
                <a:cubicBezTo>
                  <a:pt x="178" y="182"/>
                  <a:pt x="182" y="178"/>
                  <a:pt x="182" y="172"/>
                </a:cubicBezTo>
                <a:cubicBezTo>
                  <a:pt x="182" y="34"/>
                  <a:pt x="182" y="34"/>
                  <a:pt x="182" y="34"/>
                </a:cubicBezTo>
                <a:cubicBezTo>
                  <a:pt x="216" y="0"/>
                  <a:pt x="216" y="0"/>
                  <a:pt x="216" y="0"/>
                </a:cubicBezTo>
                <a:lnTo>
                  <a:pt x="9" y="0"/>
                </a:lnTo>
                <a:close/>
              </a:path>
            </a:pathLst>
          </a:custGeom>
          <a:solidFill>
            <a:srgbClr val="3F246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FA34938-9A32-6848-B4EF-FAECE6C379E6}"/>
              </a:ext>
            </a:extLst>
          </p:cNvPr>
          <p:cNvSpPr txBox="1"/>
          <p:nvPr/>
        </p:nvSpPr>
        <p:spPr>
          <a:xfrm>
            <a:off x="4473422" y="3068510"/>
            <a:ext cx="535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2A87A03-0D92-7B4B-9F16-3129E6386D83}"/>
              </a:ext>
            </a:extLst>
          </p:cNvPr>
          <p:cNvSpPr txBox="1"/>
          <p:nvPr/>
        </p:nvSpPr>
        <p:spPr>
          <a:xfrm>
            <a:off x="4463304" y="3427532"/>
            <a:ext cx="1729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Code and Commit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289E8D4-A513-5D45-B123-8342C7F465D7}"/>
              </a:ext>
            </a:extLst>
          </p:cNvPr>
          <p:cNvSpPr txBox="1"/>
          <p:nvPr/>
        </p:nvSpPr>
        <p:spPr>
          <a:xfrm>
            <a:off x="5526492" y="3758357"/>
            <a:ext cx="1888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Build and Configure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32C932-2AE1-8743-82F9-96D9063C4369}"/>
              </a:ext>
            </a:extLst>
          </p:cNvPr>
          <p:cNvSpPr txBox="1"/>
          <p:nvPr/>
        </p:nvSpPr>
        <p:spPr>
          <a:xfrm>
            <a:off x="6523442" y="4131166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Stage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6F49843-CECA-3541-A9F1-6DF1FD8E7CCA}"/>
              </a:ext>
            </a:extLst>
          </p:cNvPr>
          <p:cNvSpPr txBox="1"/>
          <p:nvPr/>
        </p:nvSpPr>
        <p:spPr>
          <a:xfrm>
            <a:off x="4500946" y="3808000"/>
            <a:ext cx="925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Continuous</a:t>
            </a:r>
          </a:p>
          <a:p>
            <a:r>
              <a:rPr lang="en-US" sz="1200" dirty="0">
                <a:solidFill>
                  <a:schemeClr val="bg1"/>
                </a:solidFill>
              </a:rPr>
              <a:t>Integration 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Change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B73C4B5-07CA-4E43-BA67-0F9A7980049B}"/>
              </a:ext>
            </a:extLst>
          </p:cNvPr>
          <p:cNvSpPr txBox="1"/>
          <p:nvPr/>
        </p:nvSpPr>
        <p:spPr>
          <a:xfrm>
            <a:off x="5525109" y="4090204"/>
            <a:ext cx="1059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Release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Configuration</a:t>
            </a:r>
          </a:p>
          <a:p>
            <a:r>
              <a:rPr lang="en-US" sz="1200" dirty="0">
                <a:solidFill>
                  <a:schemeClr val="bg1"/>
                </a:solidFill>
              </a:rPr>
              <a:t>Capacity</a:t>
            </a:r>
          </a:p>
          <a:p>
            <a:r>
              <a:rPr lang="en-US" sz="1200" dirty="0">
                <a:solidFill>
                  <a:schemeClr val="bg1"/>
                </a:solidFill>
              </a:rPr>
              <a:t>Availability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Continuity</a:t>
            </a:r>
          </a:p>
          <a:p>
            <a:r>
              <a:rPr lang="en-US" sz="12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F0B9AF-BF5F-104D-A782-5506A1CC63CF}"/>
              </a:ext>
            </a:extLst>
          </p:cNvPr>
          <p:cNvSpPr txBox="1"/>
          <p:nvPr/>
        </p:nvSpPr>
        <p:spPr>
          <a:xfrm>
            <a:off x="6546607" y="4395350"/>
            <a:ext cx="8991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Release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Change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Knowledge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Event</a:t>
            </a:r>
          </a:p>
          <a:p>
            <a:r>
              <a:rPr lang="en-US" sz="1200" dirty="0">
                <a:solidFill>
                  <a:schemeClr val="bg1"/>
                </a:solidFill>
              </a:rPr>
              <a:t>SLM</a:t>
            </a:r>
          </a:p>
        </p:txBody>
      </p:sp>
      <p:graphicFrame>
        <p:nvGraphicFramePr>
          <p:cNvPr id="108" name="Diagram 107">
            <a:extLst>
              <a:ext uri="{FF2B5EF4-FFF2-40B4-BE49-F238E27FC236}">
                <a16:creationId xmlns:a16="http://schemas.microsoft.com/office/drawing/2014/main" id="{63EB0951-92C2-394C-8506-4C241F170A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6717049"/>
              </p:ext>
            </p:extLst>
          </p:nvPr>
        </p:nvGraphicFramePr>
        <p:xfrm>
          <a:off x="8794077" y="3427532"/>
          <a:ext cx="3008160" cy="2826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5B013FD6-0F2D-C441-BAC6-6524E4C78C4F}"/>
              </a:ext>
            </a:extLst>
          </p:cNvPr>
          <p:cNvSpPr txBox="1"/>
          <p:nvPr/>
        </p:nvSpPr>
        <p:spPr>
          <a:xfrm>
            <a:off x="8362743" y="4300442"/>
            <a:ext cx="694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F2464"/>
                </a:solidFill>
              </a:rPr>
              <a:t>Deploy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DE40C094-1B63-064F-ADC9-4F3EE424EA49}"/>
              </a:ext>
            </a:extLst>
          </p:cNvPr>
          <p:cNvSpPr txBox="1"/>
          <p:nvPr/>
        </p:nvSpPr>
        <p:spPr>
          <a:xfrm>
            <a:off x="9823633" y="5992910"/>
            <a:ext cx="928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F2464"/>
                </a:solidFill>
              </a:rPr>
              <a:t>Service</a:t>
            </a:r>
          </a:p>
          <a:p>
            <a:pPr algn="ctr"/>
            <a:r>
              <a:rPr lang="en-US" sz="1400" b="1" dirty="0">
                <a:solidFill>
                  <a:srgbClr val="3F2464"/>
                </a:solidFill>
              </a:rPr>
              <a:t>Operation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4366D21-E280-1346-8D6F-0B73CBC0B41F}"/>
              </a:ext>
            </a:extLst>
          </p:cNvPr>
          <p:cNvSpPr txBox="1"/>
          <p:nvPr/>
        </p:nvSpPr>
        <p:spPr>
          <a:xfrm>
            <a:off x="9635628" y="2959984"/>
            <a:ext cx="1290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F2464"/>
                </a:solidFill>
              </a:rPr>
              <a:t>Site Reliability </a:t>
            </a:r>
          </a:p>
          <a:p>
            <a:pPr algn="ctr"/>
            <a:r>
              <a:rPr lang="en-US" sz="1400" b="1" dirty="0">
                <a:solidFill>
                  <a:srgbClr val="3F2464"/>
                </a:solidFill>
              </a:rPr>
              <a:t>Engineering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BEF1F6A-99A6-DB4B-A1DA-E72291EDDA1F}"/>
              </a:ext>
            </a:extLst>
          </p:cNvPr>
          <p:cNvSpPr txBox="1"/>
          <p:nvPr/>
        </p:nvSpPr>
        <p:spPr>
          <a:xfrm>
            <a:off x="9825910" y="4395350"/>
            <a:ext cx="1164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Continuous</a:t>
            </a:r>
          </a:p>
          <a:p>
            <a:pPr algn="ctr"/>
            <a:r>
              <a:rPr lang="en-US" sz="1600" b="1" dirty="0"/>
              <a:t>Operations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6C50408-7D6A-0A4B-BD55-3753725575F3}"/>
              </a:ext>
            </a:extLst>
          </p:cNvPr>
          <p:cNvSpPr txBox="1"/>
          <p:nvPr/>
        </p:nvSpPr>
        <p:spPr>
          <a:xfrm>
            <a:off x="6259994" y="6501987"/>
            <a:ext cx="230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Source -DevOps Institute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4769628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3449</TotalTime>
  <Words>939</Words>
  <Application>Microsoft Macintosh PowerPoint</Application>
  <PresentationFormat>Widescreen</PresentationFormat>
  <Paragraphs>214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Franklin Gothic Book</vt:lpstr>
      <vt:lpstr>Franklin Gothic Medium</vt:lpstr>
      <vt:lpstr>Gill Sans</vt:lpstr>
      <vt:lpstr>LilyUPC</vt:lpstr>
      <vt:lpstr>Wingdings</vt:lpstr>
      <vt:lpstr>1_Custom Design</vt:lpstr>
      <vt:lpstr>PowerPoint Presentation</vt:lpstr>
      <vt:lpstr>Agenda</vt:lpstr>
      <vt:lpstr>DevOps – According to Amazon</vt:lpstr>
      <vt:lpstr>PowerPoint Presentation</vt:lpstr>
      <vt:lpstr>PowerPoint Presentation</vt:lpstr>
      <vt:lpstr>PowerPoint Presentation</vt:lpstr>
      <vt:lpstr>State of DevOps Report 2019</vt:lpstr>
      <vt:lpstr>The State of DevOps Report 2019 – Key Highlights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Role of ITSM Practitioners in DevOps</vt:lpstr>
      <vt:lpstr>PowerPoint Presentation</vt:lpstr>
      <vt:lpstr>Q &amp; A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Lavoie</dc:creator>
  <cp:lastModifiedBy>Microsoft Office User</cp:lastModifiedBy>
  <cp:revision>67</cp:revision>
  <dcterms:created xsi:type="dcterms:W3CDTF">2019-04-17T18:42:52Z</dcterms:created>
  <dcterms:modified xsi:type="dcterms:W3CDTF">2019-11-07T04:34:15Z</dcterms:modified>
</cp:coreProperties>
</file>